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7"/>
  </p:handoutMasterIdLst>
  <p:sldIdLst>
    <p:sldId id="258" r:id="rId5"/>
    <p:sldId id="259" r:id="rId6"/>
  </p:sldIdLst>
  <p:sldSz cx="6858000" cy="9144000" type="screen4x3"/>
  <p:notesSz cx="6858000" cy="9926638"/>
  <p:defaultTextStyle>
    <a:defPPr>
      <a:defRPr lang="fi-F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CC33"/>
    <a:srgbClr val="73917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5F969F-2841-4EB2-8013-3910DE6B79F0}" v="1" dt="2020-02-27T18:09:31.398"/>
  </p1510:revLst>
</p1510:revInfo>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Normaali tyyli 2 - Korostu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Vaalea tyyli 3 - Korostus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58" d="100"/>
          <a:sy n="58" d="100"/>
        </p:scale>
        <p:origin x="2198" y="34"/>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AAF86D77-0ED6-44D0-A55E-1D7B11AD3D75}"/>
              </a:ext>
            </a:extLst>
          </p:cNvPr>
          <p:cNvSpPr>
            <a:spLocks noGrp="1" noChangeArrowheads="1"/>
          </p:cNvSpPr>
          <p:nvPr>
            <p:ph type="hdr" sz="quarter"/>
          </p:nvPr>
        </p:nvSpPr>
        <p:spPr bwMode="auto">
          <a:xfrm>
            <a:off x="0" y="1"/>
            <a:ext cx="2971261" cy="495692"/>
          </a:xfrm>
          <a:prstGeom prst="rect">
            <a:avLst/>
          </a:prstGeom>
          <a:noFill/>
          <a:ln w="9525">
            <a:noFill/>
            <a:miter lim="800000"/>
            <a:headEnd/>
            <a:tailEnd/>
          </a:ln>
          <a:effectLst/>
        </p:spPr>
        <p:txBody>
          <a:bodyPr vert="horz" wrap="square" lIns="95897" tIns="47949" rIns="95897" bIns="47949" numCol="1" anchor="t" anchorCtr="0" compatLnSpc="1">
            <a:prstTxWarp prst="textNoShape">
              <a:avLst/>
            </a:prstTxWarp>
          </a:bodyPr>
          <a:lstStyle>
            <a:lvl1pPr defTabSz="959085">
              <a:defRPr sz="1200">
                <a:latin typeface="Arial" charset="0"/>
              </a:defRPr>
            </a:lvl1pPr>
          </a:lstStyle>
          <a:p>
            <a:pPr>
              <a:defRPr/>
            </a:pPr>
            <a:endParaRPr lang="fi-FI"/>
          </a:p>
        </p:txBody>
      </p:sp>
      <p:sp>
        <p:nvSpPr>
          <p:cNvPr id="5123" name="Rectangle 3">
            <a:extLst>
              <a:ext uri="{FF2B5EF4-FFF2-40B4-BE49-F238E27FC236}">
                <a16:creationId xmlns:a16="http://schemas.microsoft.com/office/drawing/2014/main" id="{4AB462F3-1DA2-401A-A8E4-914AF02C611D}"/>
              </a:ext>
            </a:extLst>
          </p:cNvPr>
          <p:cNvSpPr>
            <a:spLocks noGrp="1" noChangeArrowheads="1"/>
          </p:cNvSpPr>
          <p:nvPr>
            <p:ph type="dt" sz="quarter" idx="1"/>
          </p:nvPr>
        </p:nvSpPr>
        <p:spPr bwMode="auto">
          <a:xfrm>
            <a:off x="3885122" y="1"/>
            <a:ext cx="2971261" cy="495692"/>
          </a:xfrm>
          <a:prstGeom prst="rect">
            <a:avLst/>
          </a:prstGeom>
          <a:noFill/>
          <a:ln w="9525">
            <a:noFill/>
            <a:miter lim="800000"/>
            <a:headEnd/>
            <a:tailEnd/>
          </a:ln>
          <a:effectLst/>
        </p:spPr>
        <p:txBody>
          <a:bodyPr vert="horz" wrap="square" lIns="95897" tIns="47949" rIns="95897" bIns="47949" numCol="1" anchor="t" anchorCtr="0" compatLnSpc="1">
            <a:prstTxWarp prst="textNoShape">
              <a:avLst/>
            </a:prstTxWarp>
          </a:bodyPr>
          <a:lstStyle>
            <a:lvl1pPr algn="r" defTabSz="959085">
              <a:defRPr sz="1200">
                <a:latin typeface="Arial" charset="0"/>
              </a:defRPr>
            </a:lvl1pPr>
          </a:lstStyle>
          <a:p>
            <a:pPr>
              <a:defRPr/>
            </a:pPr>
            <a:endParaRPr lang="fi-FI"/>
          </a:p>
        </p:txBody>
      </p:sp>
      <p:sp>
        <p:nvSpPr>
          <p:cNvPr id="5124" name="Rectangle 4">
            <a:extLst>
              <a:ext uri="{FF2B5EF4-FFF2-40B4-BE49-F238E27FC236}">
                <a16:creationId xmlns:a16="http://schemas.microsoft.com/office/drawing/2014/main" id="{E67EA091-5D48-4945-A720-C55FD0417C60}"/>
              </a:ext>
            </a:extLst>
          </p:cNvPr>
          <p:cNvSpPr>
            <a:spLocks noGrp="1" noChangeArrowheads="1"/>
          </p:cNvSpPr>
          <p:nvPr>
            <p:ph type="ftr" sz="quarter" idx="2"/>
          </p:nvPr>
        </p:nvSpPr>
        <p:spPr bwMode="auto">
          <a:xfrm>
            <a:off x="0" y="9429348"/>
            <a:ext cx="2971261" cy="495692"/>
          </a:xfrm>
          <a:prstGeom prst="rect">
            <a:avLst/>
          </a:prstGeom>
          <a:noFill/>
          <a:ln w="9525">
            <a:noFill/>
            <a:miter lim="800000"/>
            <a:headEnd/>
            <a:tailEnd/>
          </a:ln>
          <a:effectLst/>
        </p:spPr>
        <p:txBody>
          <a:bodyPr vert="horz" wrap="square" lIns="95897" tIns="47949" rIns="95897" bIns="47949" numCol="1" anchor="b" anchorCtr="0" compatLnSpc="1">
            <a:prstTxWarp prst="textNoShape">
              <a:avLst/>
            </a:prstTxWarp>
          </a:bodyPr>
          <a:lstStyle>
            <a:lvl1pPr defTabSz="959085">
              <a:defRPr sz="1200">
                <a:latin typeface="Arial" charset="0"/>
              </a:defRPr>
            </a:lvl1pPr>
          </a:lstStyle>
          <a:p>
            <a:pPr>
              <a:defRPr/>
            </a:pPr>
            <a:endParaRPr lang="fi-FI"/>
          </a:p>
        </p:txBody>
      </p:sp>
      <p:sp>
        <p:nvSpPr>
          <p:cNvPr id="5125" name="Rectangle 5">
            <a:extLst>
              <a:ext uri="{FF2B5EF4-FFF2-40B4-BE49-F238E27FC236}">
                <a16:creationId xmlns:a16="http://schemas.microsoft.com/office/drawing/2014/main" id="{9411F30F-A6A3-4840-B142-D0E16BB93283}"/>
              </a:ext>
            </a:extLst>
          </p:cNvPr>
          <p:cNvSpPr>
            <a:spLocks noGrp="1" noChangeArrowheads="1"/>
          </p:cNvSpPr>
          <p:nvPr>
            <p:ph type="sldNum" sz="quarter" idx="3"/>
          </p:nvPr>
        </p:nvSpPr>
        <p:spPr bwMode="auto">
          <a:xfrm>
            <a:off x="3885122" y="9429348"/>
            <a:ext cx="2971261" cy="495692"/>
          </a:xfrm>
          <a:prstGeom prst="rect">
            <a:avLst/>
          </a:prstGeom>
          <a:noFill/>
          <a:ln w="9525">
            <a:noFill/>
            <a:miter lim="800000"/>
            <a:headEnd/>
            <a:tailEnd/>
          </a:ln>
          <a:effectLst/>
        </p:spPr>
        <p:txBody>
          <a:bodyPr vert="horz" wrap="square" lIns="95897" tIns="47949" rIns="95897" bIns="47949" numCol="1" anchor="b" anchorCtr="0" compatLnSpc="1">
            <a:prstTxWarp prst="textNoShape">
              <a:avLst/>
            </a:prstTxWarp>
          </a:bodyPr>
          <a:lstStyle>
            <a:lvl1pPr algn="r" defTabSz="959016">
              <a:defRPr sz="1200"/>
            </a:lvl1pPr>
          </a:lstStyle>
          <a:p>
            <a:fld id="{D9174750-0D68-42FB-81FC-834DFD30BA50}" type="slidenum">
              <a:rPr lang="fi-FI" altLang="fi-FI"/>
              <a:pPr/>
              <a:t>‹#›</a:t>
            </a:fld>
            <a:endParaRPr lang="fi-FI" altLang="fi-FI"/>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514350" y="2840038"/>
            <a:ext cx="5829300" cy="1960562"/>
          </a:xfrm>
        </p:spPr>
        <p:txBody>
          <a:bodyPr/>
          <a:lstStyle/>
          <a:p>
            <a:r>
              <a:rPr lang="fi-FI"/>
              <a:t>Muokkaa perustyyl. napsautt.</a:t>
            </a:r>
          </a:p>
        </p:txBody>
      </p:sp>
      <p:sp>
        <p:nvSpPr>
          <p:cNvPr id="3" name="Alaotsikko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i-FI"/>
              <a:t>Muokkaa alaotsikon perustyyliä napsautt.</a:t>
            </a:r>
          </a:p>
        </p:txBody>
      </p:sp>
      <p:sp>
        <p:nvSpPr>
          <p:cNvPr id="4" name="Rectangle 4">
            <a:extLst>
              <a:ext uri="{FF2B5EF4-FFF2-40B4-BE49-F238E27FC236}">
                <a16:creationId xmlns:a16="http://schemas.microsoft.com/office/drawing/2014/main" id="{A86F643B-6568-4914-A29F-47D3BD939723}"/>
              </a:ext>
            </a:extLst>
          </p:cNvPr>
          <p:cNvSpPr>
            <a:spLocks noGrp="1" noChangeArrowheads="1"/>
          </p:cNvSpPr>
          <p:nvPr>
            <p:ph type="dt" sz="half" idx="10"/>
          </p:nvPr>
        </p:nvSpPr>
        <p:spPr>
          <a:ln/>
        </p:spPr>
        <p:txBody>
          <a:bodyPr/>
          <a:lstStyle>
            <a:lvl1pPr>
              <a:defRPr/>
            </a:lvl1pPr>
          </a:lstStyle>
          <a:p>
            <a:pPr>
              <a:defRPr/>
            </a:pPr>
            <a:endParaRPr lang="fi-FI"/>
          </a:p>
        </p:txBody>
      </p:sp>
      <p:sp>
        <p:nvSpPr>
          <p:cNvPr id="5" name="Rectangle 5">
            <a:extLst>
              <a:ext uri="{FF2B5EF4-FFF2-40B4-BE49-F238E27FC236}">
                <a16:creationId xmlns:a16="http://schemas.microsoft.com/office/drawing/2014/main" id="{EA66288A-291A-441B-BEDA-497D537CED4F}"/>
              </a:ext>
            </a:extLst>
          </p:cNvPr>
          <p:cNvSpPr>
            <a:spLocks noGrp="1" noChangeArrowheads="1"/>
          </p:cNvSpPr>
          <p:nvPr>
            <p:ph type="ftr" sz="quarter" idx="11"/>
          </p:nvPr>
        </p:nvSpPr>
        <p:spPr>
          <a:ln/>
        </p:spPr>
        <p:txBody>
          <a:bodyPr/>
          <a:lstStyle>
            <a:lvl1pPr>
              <a:defRPr/>
            </a:lvl1pPr>
          </a:lstStyle>
          <a:p>
            <a:pPr>
              <a:defRPr/>
            </a:pPr>
            <a:endParaRPr lang="fi-FI"/>
          </a:p>
        </p:txBody>
      </p:sp>
      <p:sp>
        <p:nvSpPr>
          <p:cNvPr id="6" name="Rectangle 6">
            <a:extLst>
              <a:ext uri="{FF2B5EF4-FFF2-40B4-BE49-F238E27FC236}">
                <a16:creationId xmlns:a16="http://schemas.microsoft.com/office/drawing/2014/main" id="{21A587A7-589A-419C-AEA3-0504A12C973B}"/>
              </a:ext>
            </a:extLst>
          </p:cNvPr>
          <p:cNvSpPr>
            <a:spLocks noGrp="1" noChangeArrowheads="1"/>
          </p:cNvSpPr>
          <p:nvPr>
            <p:ph type="sldNum" sz="quarter" idx="12"/>
          </p:nvPr>
        </p:nvSpPr>
        <p:spPr>
          <a:ln/>
        </p:spPr>
        <p:txBody>
          <a:bodyPr/>
          <a:lstStyle>
            <a:lvl1pPr>
              <a:defRPr/>
            </a:lvl1pPr>
          </a:lstStyle>
          <a:p>
            <a:fld id="{B9F69E3D-F593-4DBC-812F-CBFE25E90E1B}" type="slidenum">
              <a:rPr lang="fi-FI" altLang="fi-FI"/>
              <a:pPr/>
              <a:t>‹#›</a:t>
            </a:fld>
            <a:endParaRPr lang="fi-FI" altLang="fi-FI"/>
          </a:p>
        </p:txBody>
      </p:sp>
    </p:spTree>
    <p:extLst>
      <p:ext uri="{BB962C8B-B14F-4D97-AF65-F5344CB8AC3E}">
        <p14:creationId xmlns:p14="http://schemas.microsoft.com/office/powerpoint/2010/main" val="2418140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Rectangle 4">
            <a:extLst>
              <a:ext uri="{FF2B5EF4-FFF2-40B4-BE49-F238E27FC236}">
                <a16:creationId xmlns:a16="http://schemas.microsoft.com/office/drawing/2014/main" id="{68EEFB57-A01F-4B44-81C3-385204B7E81B}"/>
              </a:ext>
            </a:extLst>
          </p:cNvPr>
          <p:cNvSpPr>
            <a:spLocks noGrp="1" noChangeArrowheads="1"/>
          </p:cNvSpPr>
          <p:nvPr>
            <p:ph type="dt" sz="half" idx="10"/>
          </p:nvPr>
        </p:nvSpPr>
        <p:spPr>
          <a:ln/>
        </p:spPr>
        <p:txBody>
          <a:bodyPr/>
          <a:lstStyle>
            <a:lvl1pPr>
              <a:defRPr/>
            </a:lvl1pPr>
          </a:lstStyle>
          <a:p>
            <a:pPr>
              <a:defRPr/>
            </a:pPr>
            <a:endParaRPr lang="fi-FI"/>
          </a:p>
        </p:txBody>
      </p:sp>
      <p:sp>
        <p:nvSpPr>
          <p:cNvPr id="5" name="Rectangle 5">
            <a:extLst>
              <a:ext uri="{FF2B5EF4-FFF2-40B4-BE49-F238E27FC236}">
                <a16:creationId xmlns:a16="http://schemas.microsoft.com/office/drawing/2014/main" id="{990FF3DA-DD06-4036-B00A-F00D893F0805}"/>
              </a:ext>
            </a:extLst>
          </p:cNvPr>
          <p:cNvSpPr>
            <a:spLocks noGrp="1" noChangeArrowheads="1"/>
          </p:cNvSpPr>
          <p:nvPr>
            <p:ph type="ftr" sz="quarter" idx="11"/>
          </p:nvPr>
        </p:nvSpPr>
        <p:spPr>
          <a:ln/>
        </p:spPr>
        <p:txBody>
          <a:bodyPr/>
          <a:lstStyle>
            <a:lvl1pPr>
              <a:defRPr/>
            </a:lvl1pPr>
          </a:lstStyle>
          <a:p>
            <a:pPr>
              <a:defRPr/>
            </a:pPr>
            <a:endParaRPr lang="fi-FI"/>
          </a:p>
        </p:txBody>
      </p:sp>
      <p:sp>
        <p:nvSpPr>
          <p:cNvPr id="6" name="Rectangle 6">
            <a:extLst>
              <a:ext uri="{FF2B5EF4-FFF2-40B4-BE49-F238E27FC236}">
                <a16:creationId xmlns:a16="http://schemas.microsoft.com/office/drawing/2014/main" id="{E913C605-FE76-4D2A-AFF5-602CDA2A0EE0}"/>
              </a:ext>
            </a:extLst>
          </p:cNvPr>
          <p:cNvSpPr>
            <a:spLocks noGrp="1" noChangeArrowheads="1"/>
          </p:cNvSpPr>
          <p:nvPr>
            <p:ph type="sldNum" sz="quarter" idx="12"/>
          </p:nvPr>
        </p:nvSpPr>
        <p:spPr>
          <a:ln/>
        </p:spPr>
        <p:txBody>
          <a:bodyPr/>
          <a:lstStyle>
            <a:lvl1pPr>
              <a:defRPr/>
            </a:lvl1pPr>
          </a:lstStyle>
          <a:p>
            <a:fld id="{0C23520C-DF7F-415B-AC07-6A397D3685CD}" type="slidenum">
              <a:rPr lang="fi-FI" altLang="fi-FI"/>
              <a:pPr/>
              <a:t>‹#›</a:t>
            </a:fld>
            <a:endParaRPr lang="fi-FI" altLang="fi-FI"/>
          </a:p>
        </p:txBody>
      </p:sp>
    </p:spTree>
    <p:extLst>
      <p:ext uri="{BB962C8B-B14F-4D97-AF65-F5344CB8AC3E}">
        <p14:creationId xmlns:p14="http://schemas.microsoft.com/office/powerpoint/2010/main" val="4220511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4972050" y="366713"/>
            <a:ext cx="1543050" cy="7800975"/>
          </a:xfrm>
        </p:spPr>
        <p:txBody>
          <a:bodyPr vert="eaVert"/>
          <a:lstStyle/>
          <a:p>
            <a:r>
              <a:rPr lang="fi-FI"/>
              <a:t>Muokkaa perustyyl. napsautt.</a:t>
            </a:r>
          </a:p>
        </p:txBody>
      </p:sp>
      <p:sp>
        <p:nvSpPr>
          <p:cNvPr id="3" name="Pystysuoran tekstin paikkamerkki 2"/>
          <p:cNvSpPr>
            <a:spLocks noGrp="1"/>
          </p:cNvSpPr>
          <p:nvPr>
            <p:ph type="body" orient="vert" idx="1"/>
          </p:nvPr>
        </p:nvSpPr>
        <p:spPr>
          <a:xfrm>
            <a:off x="342900" y="366713"/>
            <a:ext cx="4476750" cy="7800975"/>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Rectangle 4">
            <a:extLst>
              <a:ext uri="{FF2B5EF4-FFF2-40B4-BE49-F238E27FC236}">
                <a16:creationId xmlns:a16="http://schemas.microsoft.com/office/drawing/2014/main" id="{4AF2247F-D8EB-448A-BB93-DE5AEBAC894B}"/>
              </a:ext>
            </a:extLst>
          </p:cNvPr>
          <p:cNvSpPr>
            <a:spLocks noGrp="1" noChangeArrowheads="1"/>
          </p:cNvSpPr>
          <p:nvPr>
            <p:ph type="dt" sz="half" idx="10"/>
          </p:nvPr>
        </p:nvSpPr>
        <p:spPr>
          <a:ln/>
        </p:spPr>
        <p:txBody>
          <a:bodyPr/>
          <a:lstStyle>
            <a:lvl1pPr>
              <a:defRPr/>
            </a:lvl1pPr>
          </a:lstStyle>
          <a:p>
            <a:pPr>
              <a:defRPr/>
            </a:pPr>
            <a:endParaRPr lang="fi-FI"/>
          </a:p>
        </p:txBody>
      </p:sp>
      <p:sp>
        <p:nvSpPr>
          <p:cNvPr id="5" name="Rectangle 5">
            <a:extLst>
              <a:ext uri="{FF2B5EF4-FFF2-40B4-BE49-F238E27FC236}">
                <a16:creationId xmlns:a16="http://schemas.microsoft.com/office/drawing/2014/main" id="{ADFEA7DA-60A6-4C2C-B11E-D4DC840020F4}"/>
              </a:ext>
            </a:extLst>
          </p:cNvPr>
          <p:cNvSpPr>
            <a:spLocks noGrp="1" noChangeArrowheads="1"/>
          </p:cNvSpPr>
          <p:nvPr>
            <p:ph type="ftr" sz="quarter" idx="11"/>
          </p:nvPr>
        </p:nvSpPr>
        <p:spPr>
          <a:ln/>
        </p:spPr>
        <p:txBody>
          <a:bodyPr/>
          <a:lstStyle>
            <a:lvl1pPr>
              <a:defRPr/>
            </a:lvl1pPr>
          </a:lstStyle>
          <a:p>
            <a:pPr>
              <a:defRPr/>
            </a:pPr>
            <a:endParaRPr lang="fi-FI"/>
          </a:p>
        </p:txBody>
      </p:sp>
      <p:sp>
        <p:nvSpPr>
          <p:cNvPr id="6" name="Rectangle 6">
            <a:extLst>
              <a:ext uri="{FF2B5EF4-FFF2-40B4-BE49-F238E27FC236}">
                <a16:creationId xmlns:a16="http://schemas.microsoft.com/office/drawing/2014/main" id="{6208A4DD-B729-4375-BEAB-9E5B6186F296}"/>
              </a:ext>
            </a:extLst>
          </p:cNvPr>
          <p:cNvSpPr>
            <a:spLocks noGrp="1" noChangeArrowheads="1"/>
          </p:cNvSpPr>
          <p:nvPr>
            <p:ph type="sldNum" sz="quarter" idx="12"/>
          </p:nvPr>
        </p:nvSpPr>
        <p:spPr>
          <a:ln/>
        </p:spPr>
        <p:txBody>
          <a:bodyPr/>
          <a:lstStyle>
            <a:lvl1pPr>
              <a:defRPr/>
            </a:lvl1pPr>
          </a:lstStyle>
          <a:p>
            <a:fld id="{6890C702-9018-432B-A57F-4625D5970A00}" type="slidenum">
              <a:rPr lang="fi-FI" altLang="fi-FI"/>
              <a:pPr/>
              <a:t>‹#›</a:t>
            </a:fld>
            <a:endParaRPr lang="fi-FI" altLang="fi-FI"/>
          </a:p>
        </p:txBody>
      </p:sp>
    </p:spTree>
    <p:extLst>
      <p:ext uri="{BB962C8B-B14F-4D97-AF65-F5344CB8AC3E}">
        <p14:creationId xmlns:p14="http://schemas.microsoft.com/office/powerpoint/2010/main" val="3714520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Rectangle 4">
            <a:extLst>
              <a:ext uri="{FF2B5EF4-FFF2-40B4-BE49-F238E27FC236}">
                <a16:creationId xmlns:a16="http://schemas.microsoft.com/office/drawing/2014/main" id="{FDAD3DC2-8F5C-4BDB-B00E-1A1FD00C1286}"/>
              </a:ext>
            </a:extLst>
          </p:cNvPr>
          <p:cNvSpPr>
            <a:spLocks noGrp="1" noChangeArrowheads="1"/>
          </p:cNvSpPr>
          <p:nvPr>
            <p:ph type="dt" sz="half" idx="10"/>
          </p:nvPr>
        </p:nvSpPr>
        <p:spPr>
          <a:ln/>
        </p:spPr>
        <p:txBody>
          <a:bodyPr/>
          <a:lstStyle>
            <a:lvl1pPr>
              <a:defRPr/>
            </a:lvl1pPr>
          </a:lstStyle>
          <a:p>
            <a:pPr>
              <a:defRPr/>
            </a:pPr>
            <a:endParaRPr lang="fi-FI"/>
          </a:p>
        </p:txBody>
      </p:sp>
      <p:sp>
        <p:nvSpPr>
          <p:cNvPr id="5" name="Rectangle 5">
            <a:extLst>
              <a:ext uri="{FF2B5EF4-FFF2-40B4-BE49-F238E27FC236}">
                <a16:creationId xmlns:a16="http://schemas.microsoft.com/office/drawing/2014/main" id="{F8E49FAC-D18A-46F8-9FEA-5AF55EA0E283}"/>
              </a:ext>
            </a:extLst>
          </p:cNvPr>
          <p:cNvSpPr>
            <a:spLocks noGrp="1" noChangeArrowheads="1"/>
          </p:cNvSpPr>
          <p:nvPr>
            <p:ph type="ftr" sz="quarter" idx="11"/>
          </p:nvPr>
        </p:nvSpPr>
        <p:spPr>
          <a:ln/>
        </p:spPr>
        <p:txBody>
          <a:bodyPr/>
          <a:lstStyle>
            <a:lvl1pPr>
              <a:defRPr/>
            </a:lvl1pPr>
          </a:lstStyle>
          <a:p>
            <a:pPr>
              <a:defRPr/>
            </a:pPr>
            <a:endParaRPr lang="fi-FI"/>
          </a:p>
        </p:txBody>
      </p:sp>
      <p:sp>
        <p:nvSpPr>
          <p:cNvPr id="6" name="Rectangle 6">
            <a:extLst>
              <a:ext uri="{FF2B5EF4-FFF2-40B4-BE49-F238E27FC236}">
                <a16:creationId xmlns:a16="http://schemas.microsoft.com/office/drawing/2014/main" id="{2185A13B-5985-46B5-AD47-39F9C7809071}"/>
              </a:ext>
            </a:extLst>
          </p:cNvPr>
          <p:cNvSpPr>
            <a:spLocks noGrp="1" noChangeArrowheads="1"/>
          </p:cNvSpPr>
          <p:nvPr>
            <p:ph type="sldNum" sz="quarter" idx="12"/>
          </p:nvPr>
        </p:nvSpPr>
        <p:spPr>
          <a:ln/>
        </p:spPr>
        <p:txBody>
          <a:bodyPr/>
          <a:lstStyle>
            <a:lvl1pPr>
              <a:defRPr/>
            </a:lvl1pPr>
          </a:lstStyle>
          <a:p>
            <a:fld id="{4E1EEF36-2CD9-4227-BB00-AA3C2874C276}" type="slidenum">
              <a:rPr lang="fi-FI" altLang="fi-FI"/>
              <a:pPr/>
              <a:t>‹#›</a:t>
            </a:fld>
            <a:endParaRPr lang="fi-FI" altLang="fi-FI"/>
          </a:p>
        </p:txBody>
      </p:sp>
    </p:spTree>
    <p:extLst>
      <p:ext uri="{BB962C8B-B14F-4D97-AF65-F5344CB8AC3E}">
        <p14:creationId xmlns:p14="http://schemas.microsoft.com/office/powerpoint/2010/main" val="1548488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541338" y="5875338"/>
            <a:ext cx="5829300" cy="1816100"/>
          </a:xfrm>
        </p:spPr>
        <p:txBody>
          <a:bodyPr anchor="t"/>
          <a:lstStyle>
            <a:lvl1pPr algn="l">
              <a:defRPr sz="4000" b="1" cap="all"/>
            </a:lvl1pPr>
          </a:lstStyle>
          <a:p>
            <a:r>
              <a:rPr lang="fi-FI"/>
              <a:t>Muokkaa perustyyl. napsautt.</a:t>
            </a:r>
          </a:p>
        </p:txBody>
      </p:sp>
      <p:sp>
        <p:nvSpPr>
          <p:cNvPr id="3" name="Tekstin paikkamerkki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a:t>Muokkaa tekstin perustyylejä napsauttamalla</a:t>
            </a:r>
          </a:p>
        </p:txBody>
      </p:sp>
      <p:sp>
        <p:nvSpPr>
          <p:cNvPr id="4" name="Rectangle 4">
            <a:extLst>
              <a:ext uri="{FF2B5EF4-FFF2-40B4-BE49-F238E27FC236}">
                <a16:creationId xmlns:a16="http://schemas.microsoft.com/office/drawing/2014/main" id="{166009BB-176D-4B56-80F8-4BEA0CB6024F}"/>
              </a:ext>
            </a:extLst>
          </p:cNvPr>
          <p:cNvSpPr>
            <a:spLocks noGrp="1" noChangeArrowheads="1"/>
          </p:cNvSpPr>
          <p:nvPr>
            <p:ph type="dt" sz="half" idx="10"/>
          </p:nvPr>
        </p:nvSpPr>
        <p:spPr>
          <a:ln/>
        </p:spPr>
        <p:txBody>
          <a:bodyPr/>
          <a:lstStyle>
            <a:lvl1pPr>
              <a:defRPr/>
            </a:lvl1pPr>
          </a:lstStyle>
          <a:p>
            <a:pPr>
              <a:defRPr/>
            </a:pPr>
            <a:endParaRPr lang="fi-FI"/>
          </a:p>
        </p:txBody>
      </p:sp>
      <p:sp>
        <p:nvSpPr>
          <p:cNvPr id="5" name="Rectangle 5">
            <a:extLst>
              <a:ext uri="{FF2B5EF4-FFF2-40B4-BE49-F238E27FC236}">
                <a16:creationId xmlns:a16="http://schemas.microsoft.com/office/drawing/2014/main" id="{D0F38DF2-F63D-4E43-992D-41A3F29BC629}"/>
              </a:ext>
            </a:extLst>
          </p:cNvPr>
          <p:cNvSpPr>
            <a:spLocks noGrp="1" noChangeArrowheads="1"/>
          </p:cNvSpPr>
          <p:nvPr>
            <p:ph type="ftr" sz="quarter" idx="11"/>
          </p:nvPr>
        </p:nvSpPr>
        <p:spPr>
          <a:ln/>
        </p:spPr>
        <p:txBody>
          <a:bodyPr/>
          <a:lstStyle>
            <a:lvl1pPr>
              <a:defRPr/>
            </a:lvl1pPr>
          </a:lstStyle>
          <a:p>
            <a:pPr>
              <a:defRPr/>
            </a:pPr>
            <a:endParaRPr lang="fi-FI"/>
          </a:p>
        </p:txBody>
      </p:sp>
      <p:sp>
        <p:nvSpPr>
          <p:cNvPr id="6" name="Rectangle 6">
            <a:extLst>
              <a:ext uri="{FF2B5EF4-FFF2-40B4-BE49-F238E27FC236}">
                <a16:creationId xmlns:a16="http://schemas.microsoft.com/office/drawing/2014/main" id="{E3D663D4-4425-4826-BE9A-68A25F22320D}"/>
              </a:ext>
            </a:extLst>
          </p:cNvPr>
          <p:cNvSpPr>
            <a:spLocks noGrp="1" noChangeArrowheads="1"/>
          </p:cNvSpPr>
          <p:nvPr>
            <p:ph type="sldNum" sz="quarter" idx="12"/>
          </p:nvPr>
        </p:nvSpPr>
        <p:spPr>
          <a:ln/>
        </p:spPr>
        <p:txBody>
          <a:bodyPr/>
          <a:lstStyle>
            <a:lvl1pPr>
              <a:defRPr/>
            </a:lvl1pPr>
          </a:lstStyle>
          <a:p>
            <a:fld id="{864E81A0-A956-40B9-9F3F-C40FB190438B}" type="slidenum">
              <a:rPr lang="fi-FI" altLang="fi-FI"/>
              <a:pPr/>
              <a:t>‹#›</a:t>
            </a:fld>
            <a:endParaRPr lang="fi-FI" altLang="fi-FI"/>
          </a:p>
        </p:txBody>
      </p:sp>
    </p:spTree>
    <p:extLst>
      <p:ext uri="{BB962C8B-B14F-4D97-AF65-F5344CB8AC3E}">
        <p14:creationId xmlns:p14="http://schemas.microsoft.com/office/powerpoint/2010/main" val="3340453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Rectangle 4">
            <a:extLst>
              <a:ext uri="{FF2B5EF4-FFF2-40B4-BE49-F238E27FC236}">
                <a16:creationId xmlns:a16="http://schemas.microsoft.com/office/drawing/2014/main" id="{6C6A143F-470D-4A44-A5B6-0D5CE0D4976F}"/>
              </a:ext>
            </a:extLst>
          </p:cNvPr>
          <p:cNvSpPr>
            <a:spLocks noGrp="1" noChangeArrowheads="1"/>
          </p:cNvSpPr>
          <p:nvPr>
            <p:ph type="dt" sz="half" idx="10"/>
          </p:nvPr>
        </p:nvSpPr>
        <p:spPr>
          <a:ln/>
        </p:spPr>
        <p:txBody>
          <a:bodyPr/>
          <a:lstStyle>
            <a:lvl1pPr>
              <a:defRPr/>
            </a:lvl1pPr>
          </a:lstStyle>
          <a:p>
            <a:pPr>
              <a:defRPr/>
            </a:pPr>
            <a:endParaRPr lang="fi-FI"/>
          </a:p>
        </p:txBody>
      </p:sp>
      <p:sp>
        <p:nvSpPr>
          <p:cNvPr id="6" name="Rectangle 5">
            <a:extLst>
              <a:ext uri="{FF2B5EF4-FFF2-40B4-BE49-F238E27FC236}">
                <a16:creationId xmlns:a16="http://schemas.microsoft.com/office/drawing/2014/main" id="{E0EC879C-6693-4805-93BE-B32E636D7D54}"/>
              </a:ext>
            </a:extLst>
          </p:cNvPr>
          <p:cNvSpPr>
            <a:spLocks noGrp="1" noChangeArrowheads="1"/>
          </p:cNvSpPr>
          <p:nvPr>
            <p:ph type="ftr" sz="quarter" idx="11"/>
          </p:nvPr>
        </p:nvSpPr>
        <p:spPr>
          <a:ln/>
        </p:spPr>
        <p:txBody>
          <a:bodyPr/>
          <a:lstStyle>
            <a:lvl1pPr>
              <a:defRPr/>
            </a:lvl1pPr>
          </a:lstStyle>
          <a:p>
            <a:pPr>
              <a:defRPr/>
            </a:pPr>
            <a:endParaRPr lang="fi-FI"/>
          </a:p>
        </p:txBody>
      </p:sp>
      <p:sp>
        <p:nvSpPr>
          <p:cNvPr id="7" name="Rectangle 6">
            <a:extLst>
              <a:ext uri="{FF2B5EF4-FFF2-40B4-BE49-F238E27FC236}">
                <a16:creationId xmlns:a16="http://schemas.microsoft.com/office/drawing/2014/main" id="{8E67E63B-AAA4-4E13-9476-C8D70C55C3C7}"/>
              </a:ext>
            </a:extLst>
          </p:cNvPr>
          <p:cNvSpPr>
            <a:spLocks noGrp="1" noChangeArrowheads="1"/>
          </p:cNvSpPr>
          <p:nvPr>
            <p:ph type="sldNum" sz="quarter" idx="12"/>
          </p:nvPr>
        </p:nvSpPr>
        <p:spPr>
          <a:ln/>
        </p:spPr>
        <p:txBody>
          <a:bodyPr/>
          <a:lstStyle>
            <a:lvl1pPr>
              <a:defRPr/>
            </a:lvl1pPr>
          </a:lstStyle>
          <a:p>
            <a:fld id="{77179160-A7EC-49FE-8CB2-1DDAB79668C3}" type="slidenum">
              <a:rPr lang="fi-FI" altLang="fi-FI"/>
              <a:pPr/>
              <a:t>‹#›</a:t>
            </a:fld>
            <a:endParaRPr lang="fi-FI" altLang="fi-FI"/>
          </a:p>
        </p:txBody>
      </p:sp>
    </p:spTree>
    <p:extLst>
      <p:ext uri="{BB962C8B-B14F-4D97-AF65-F5344CB8AC3E}">
        <p14:creationId xmlns:p14="http://schemas.microsoft.com/office/powerpoint/2010/main" val="1966984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a:t>Muokkaa perustyyl. napsautt.</a:t>
            </a:r>
          </a:p>
        </p:txBody>
      </p:sp>
      <p:sp>
        <p:nvSpPr>
          <p:cNvPr id="3" name="Tekstin paikkamerkki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Rectangle 4">
            <a:extLst>
              <a:ext uri="{FF2B5EF4-FFF2-40B4-BE49-F238E27FC236}">
                <a16:creationId xmlns:a16="http://schemas.microsoft.com/office/drawing/2014/main" id="{D881717A-2A33-4078-81A8-9EADE1915C1F}"/>
              </a:ext>
            </a:extLst>
          </p:cNvPr>
          <p:cNvSpPr>
            <a:spLocks noGrp="1" noChangeArrowheads="1"/>
          </p:cNvSpPr>
          <p:nvPr>
            <p:ph type="dt" sz="half" idx="10"/>
          </p:nvPr>
        </p:nvSpPr>
        <p:spPr>
          <a:ln/>
        </p:spPr>
        <p:txBody>
          <a:bodyPr/>
          <a:lstStyle>
            <a:lvl1pPr>
              <a:defRPr/>
            </a:lvl1pPr>
          </a:lstStyle>
          <a:p>
            <a:pPr>
              <a:defRPr/>
            </a:pPr>
            <a:endParaRPr lang="fi-FI"/>
          </a:p>
        </p:txBody>
      </p:sp>
      <p:sp>
        <p:nvSpPr>
          <p:cNvPr id="8" name="Rectangle 5">
            <a:extLst>
              <a:ext uri="{FF2B5EF4-FFF2-40B4-BE49-F238E27FC236}">
                <a16:creationId xmlns:a16="http://schemas.microsoft.com/office/drawing/2014/main" id="{C3FDEA77-9A32-4ADE-98AD-0B81E6A3528D}"/>
              </a:ext>
            </a:extLst>
          </p:cNvPr>
          <p:cNvSpPr>
            <a:spLocks noGrp="1" noChangeArrowheads="1"/>
          </p:cNvSpPr>
          <p:nvPr>
            <p:ph type="ftr" sz="quarter" idx="11"/>
          </p:nvPr>
        </p:nvSpPr>
        <p:spPr>
          <a:ln/>
        </p:spPr>
        <p:txBody>
          <a:bodyPr/>
          <a:lstStyle>
            <a:lvl1pPr>
              <a:defRPr/>
            </a:lvl1pPr>
          </a:lstStyle>
          <a:p>
            <a:pPr>
              <a:defRPr/>
            </a:pPr>
            <a:endParaRPr lang="fi-FI"/>
          </a:p>
        </p:txBody>
      </p:sp>
      <p:sp>
        <p:nvSpPr>
          <p:cNvPr id="9" name="Rectangle 6">
            <a:extLst>
              <a:ext uri="{FF2B5EF4-FFF2-40B4-BE49-F238E27FC236}">
                <a16:creationId xmlns:a16="http://schemas.microsoft.com/office/drawing/2014/main" id="{C8ED6441-571F-4A53-8C0A-107DDD96580A}"/>
              </a:ext>
            </a:extLst>
          </p:cNvPr>
          <p:cNvSpPr>
            <a:spLocks noGrp="1" noChangeArrowheads="1"/>
          </p:cNvSpPr>
          <p:nvPr>
            <p:ph type="sldNum" sz="quarter" idx="12"/>
          </p:nvPr>
        </p:nvSpPr>
        <p:spPr>
          <a:ln/>
        </p:spPr>
        <p:txBody>
          <a:bodyPr/>
          <a:lstStyle>
            <a:lvl1pPr>
              <a:defRPr/>
            </a:lvl1pPr>
          </a:lstStyle>
          <a:p>
            <a:fld id="{4B473BB8-B8FF-4BF4-83C9-A6FC87A704DD}" type="slidenum">
              <a:rPr lang="fi-FI" altLang="fi-FI"/>
              <a:pPr/>
              <a:t>‹#›</a:t>
            </a:fld>
            <a:endParaRPr lang="fi-FI" altLang="fi-FI"/>
          </a:p>
        </p:txBody>
      </p:sp>
    </p:spTree>
    <p:extLst>
      <p:ext uri="{BB962C8B-B14F-4D97-AF65-F5344CB8AC3E}">
        <p14:creationId xmlns:p14="http://schemas.microsoft.com/office/powerpoint/2010/main" val="38491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Rectangle 4">
            <a:extLst>
              <a:ext uri="{FF2B5EF4-FFF2-40B4-BE49-F238E27FC236}">
                <a16:creationId xmlns:a16="http://schemas.microsoft.com/office/drawing/2014/main" id="{983A4646-7942-4AD8-90AC-A525C5737421}"/>
              </a:ext>
            </a:extLst>
          </p:cNvPr>
          <p:cNvSpPr>
            <a:spLocks noGrp="1" noChangeArrowheads="1"/>
          </p:cNvSpPr>
          <p:nvPr>
            <p:ph type="dt" sz="half" idx="10"/>
          </p:nvPr>
        </p:nvSpPr>
        <p:spPr>
          <a:ln/>
        </p:spPr>
        <p:txBody>
          <a:bodyPr/>
          <a:lstStyle>
            <a:lvl1pPr>
              <a:defRPr/>
            </a:lvl1pPr>
          </a:lstStyle>
          <a:p>
            <a:pPr>
              <a:defRPr/>
            </a:pPr>
            <a:endParaRPr lang="fi-FI"/>
          </a:p>
        </p:txBody>
      </p:sp>
      <p:sp>
        <p:nvSpPr>
          <p:cNvPr id="4" name="Rectangle 5">
            <a:extLst>
              <a:ext uri="{FF2B5EF4-FFF2-40B4-BE49-F238E27FC236}">
                <a16:creationId xmlns:a16="http://schemas.microsoft.com/office/drawing/2014/main" id="{2DBFA14A-93E3-4330-A522-406E46C4673D}"/>
              </a:ext>
            </a:extLst>
          </p:cNvPr>
          <p:cNvSpPr>
            <a:spLocks noGrp="1" noChangeArrowheads="1"/>
          </p:cNvSpPr>
          <p:nvPr>
            <p:ph type="ftr" sz="quarter" idx="11"/>
          </p:nvPr>
        </p:nvSpPr>
        <p:spPr>
          <a:ln/>
        </p:spPr>
        <p:txBody>
          <a:bodyPr/>
          <a:lstStyle>
            <a:lvl1pPr>
              <a:defRPr/>
            </a:lvl1pPr>
          </a:lstStyle>
          <a:p>
            <a:pPr>
              <a:defRPr/>
            </a:pPr>
            <a:endParaRPr lang="fi-FI"/>
          </a:p>
        </p:txBody>
      </p:sp>
      <p:sp>
        <p:nvSpPr>
          <p:cNvPr id="5" name="Rectangle 6">
            <a:extLst>
              <a:ext uri="{FF2B5EF4-FFF2-40B4-BE49-F238E27FC236}">
                <a16:creationId xmlns:a16="http://schemas.microsoft.com/office/drawing/2014/main" id="{51764DDB-FD51-4DAB-A01C-68BFAC41D6EE}"/>
              </a:ext>
            </a:extLst>
          </p:cNvPr>
          <p:cNvSpPr>
            <a:spLocks noGrp="1" noChangeArrowheads="1"/>
          </p:cNvSpPr>
          <p:nvPr>
            <p:ph type="sldNum" sz="quarter" idx="12"/>
          </p:nvPr>
        </p:nvSpPr>
        <p:spPr>
          <a:ln/>
        </p:spPr>
        <p:txBody>
          <a:bodyPr/>
          <a:lstStyle>
            <a:lvl1pPr>
              <a:defRPr/>
            </a:lvl1pPr>
          </a:lstStyle>
          <a:p>
            <a:fld id="{6649BFF9-D5C3-49AF-A082-EBFE04FDC3ED}" type="slidenum">
              <a:rPr lang="fi-FI" altLang="fi-FI"/>
              <a:pPr/>
              <a:t>‹#›</a:t>
            </a:fld>
            <a:endParaRPr lang="fi-FI" altLang="fi-FI"/>
          </a:p>
        </p:txBody>
      </p:sp>
    </p:spTree>
    <p:extLst>
      <p:ext uri="{BB962C8B-B14F-4D97-AF65-F5344CB8AC3E}">
        <p14:creationId xmlns:p14="http://schemas.microsoft.com/office/powerpoint/2010/main" val="1997905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ABB3E10-C4F7-4D7C-8204-7A97601A2AF7}"/>
              </a:ext>
            </a:extLst>
          </p:cNvPr>
          <p:cNvSpPr>
            <a:spLocks noGrp="1" noChangeArrowheads="1"/>
          </p:cNvSpPr>
          <p:nvPr>
            <p:ph type="dt" sz="half" idx="10"/>
          </p:nvPr>
        </p:nvSpPr>
        <p:spPr>
          <a:ln/>
        </p:spPr>
        <p:txBody>
          <a:bodyPr/>
          <a:lstStyle>
            <a:lvl1pPr>
              <a:defRPr/>
            </a:lvl1pPr>
          </a:lstStyle>
          <a:p>
            <a:pPr>
              <a:defRPr/>
            </a:pPr>
            <a:endParaRPr lang="fi-FI"/>
          </a:p>
        </p:txBody>
      </p:sp>
      <p:sp>
        <p:nvSpPr>
          <p:cNvPr id="3" name="Rectangle 5">
            <a:extLst>
              <a:ext uri="{FF2B5EF4-FFF2-40B4-BE49-F238E27FC236}">
                <a16:creationId xmlns:a16="http://schemas.microsoft.com/office/drawing/2014/main" id="{ABF75D4A-937F-4667-81AB-F40D73894D98}"/>
              </a:ext>
            </a:extLst>
          </p:cNvPr>
          <p:cNvSpPr>
            <a:spLocks noGrp="1" noChangeArrowheads="1"/>
          </p:cNvSpPr>
          <p:nvPr>
            <p:ph type="ftr" sz="quarter" idx="11"/>
          </p:nvPr>
        </p:nvSpPr>
        <p:spPr>
          <a:ln/>
        </p:spPr>
        <p:txBody>
          <a:bodyPr/>
          <a:lstStyle>
            <a:lvl1pPr>
              <a:defRPr/>
            </a:lvl1pPr>
          </a:lstStyle>
          <a:p>
            <a:pPr>
              <a:defRPr/>
            </a:pPr>
            <a:endParaRPr lang="fi-FI"/>
          </a:p>
        </p:txBody>
      </p:sp>
      <p:sp>
        <p:nvSpPr>
          <p:cNvPr id="4" name="Rectangle 6">
            <a:extLst>
              <a:ext uri="{FF2B5EF4-FFF2-40B4-BE49-F238E27FC236}">
                <a16:creationId xmlns:a16="http://schemas.microsoft.com/office/drawing/2014/main" id="{8395BE6D-EF33-443E-AB0D-346F35F33264}"/>
              </a:ext>
            </a:extLst>
          </p:cNvPr>
          <p:cNvSpPr>
            <a:spLocks noGrp="1" noChangeArrowheads="1"/>
          </p:cNvSpPr>
          <p:nvPr>
            <p:ph type="sldNum" sz="quarter" idx="12"/>
          </p:nvPr>
        </p:nvSpPr>
        <p:spPr>
          <a:ln/>
        </p:spPr>
        <p:txBody>
          <a:bodyPr/>
          <a:lstStyle>
            <a:lvl1pPr>
              <a:defRPr/>
            </a:lvl1pPr>
          </a:lstStyle>
          <a:p>
            <a:fld id="{D81BBC10-3FB8-4F7F-9D45-73471A373712}" type="slidenum">
              <a:rPr lang="fi-FI" altLang="fi-FI"/>
              <a:pPr/>
              <a:t>‹#›</a:t>
            </a:fld>
            <a:endParaRPr lang="fi-FI" altLang="fi-FI"/>
          </a:p>
        </p:txBody>
      </p:sp>
    </p:spTree>
    <p:extLst>
      <p:ext uri="{BB962C8B-B14F-4D97-AF65-F5344CB8AC3E}">
        <p14:creationId xmlns:p14="http://schemas.microsoft.com/office/powerpoint/2010/main" val="435221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342900" y="363538"/>
            <a:ext cx="2255838" cy="1549400"/>
          </a:xfrm>
        </p:spPr>
        <p:txBody>
          <a:bodyPr anchor="b"/>
          <a:lstStyle>
            <a:lvl1pPr algn="l">
              <a:defRPr sz="2000" b="1"/>
            </a:lvl1pPr>
          </a:lstStyle>
          <a:p>
            <a:r>
              <a:rPr lang="fi-FI"/>
              <a:t>Muokkaa perustyyl. napsautt.</a:t>
            </a:r>
          </a:p>
        </p:txBody>
      </p:sp>
      <p:sp>
        <p:nvSpPr>
          <p:cNvPr id="3" name="Sisällön paikkamerkki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Rectangle 4">
            <a:extLst>
              <a:ext uri="{FF2B5EF4-FFF2-40B4-BE49-F238E27FC236}">
                <a16:creationId xmlns:a16="http://schemas.microsoft.com/office/drawing/2014/main" id="{5609711F-7FD6-40E7-8C9F-BED89472C4ED}"/>
              </a:ext>
            </a:extLst>
          </p:cNvPr>
          <p:cNvSpPr>
            <a:spLocks noGrp="1" noChangeArrowheads="1"/>
          </p:cNvSpPr>
          <p:nvPr>
            <p:ph type="dt" sz="half" idx="10"/>
          </p:nvPr>
        </p:nvSpPr>
        <p:spPr>
          <a:ln/>
        </p:spPr>
        <p:txBody>
          <a:bodyPr/>
          <a:lstStyle>
            <a:lvl1pPr>
              <a:defRPr/>
            </a:lvl1pPr>
          </a:lstStyle>
          <a:p>
            <a:pPr>
              <a:defRPr/>
            </a:pPr>
            <a:endParaRPr lang="fi-FI"/>
          </a:p>
        </p:txBody>
      </p:sp>
      <p:sp>
        <p:nvSpPr>
          <p:cNvPr id="6" name="Rectangle 5">
            <a:extLst>
              <a:ext uri="{FF2B5EF4-FFF2-40B4-BE49-F238E27FC236}">
                <a16:creationId xmlns:a16="http://schemas.microsoft.com/office/drawing/2014/main" id="{999E883E-6966-4A03-B329-1E0061BF7309}"/>
              </a:ext>
            </a:extLst>
          </p:cNvPr>
          <p:cNvSpPr>
            <a:spLocks noGrp="1" noChangeArrowheads="1"/>
          </p:cNvSpPr>
          <p:nvPr>
            <p:ph type="ftr" sz="quarter" idx="11"/>
          </p:nvPr>
        </p:nvSpPr>
        <p:spPr>
          <a:ln/>
        </p:spPr>
        <p:txBody>
          <a:bodyPr/>
          <a:lstStyle>
            <a:lvl1pPr>
              <a:defRPr/>
            </a:lvl1pPr>
          </a:lstStyle>
          <a:p>
            <a:pPr>
              <a:defRPr/>
            </a:pPr>
            <a:endParaRPr lang="fi-FI"/>
          </a:p>
        </p:txBody>
      </p:sp>
      <p:sp>
        <p:nvSpPr>
          <p:cNvPr id="7" name="Rectangle 6">
            <a:extLst>
              <a:ext uri="{FF2B5EF4-FFF2-40B4-BE49-F238E27FC236}">
                <a16:creationId xmlns:a16="http://schemas.microsoft.com/office/drawing/2014/main" id="{824A2193-2DC8-4940-B142-9F0B26002711}"/>
              </a:ext>
            </a:extLst>
          </p:cNvPr>
          <p:cNvSpPr>
            <a:spLocks noGrp="1" noChangeArrowheads="1"/>
          </p:cNvSpPr>
          <p:nvPr>
            <p:ph type="sldNum" sz="quarter" idx="12"/>
          </p:nvPr>
        </p:nvSpPr>
        <p:spPr>
          <a:ln/>
        </p:spPr>
        <p:txBody>
          <a:bodyPr/>
          <a:lstStyle>
            <a:lvl1pPr>
              <a:defRPr/>
            </a:lvl1pPr>
          </a:lstStyle>
          <a:p>
            <a:fld id="{EE4C3822-07A7-4639-9C89-42E982A20BAD}" type="slidenum">
              <a:rPr lang="fi-FI" altLang="fi-FI"/>
              <a:pPr/>
              <a:t>‹#›</a:t>
            </a:fld>
            <a:endParaRPr lang="fi-FI" altLang="fi-FI"/>
          </a:p>
        </p:txBody>
      </p:sp>
    </p:spTree>
    <p:extLst>
      <p:ext uri="{BB962C8B-B14F-4D97-AF65-F5344CB8AC3E}">
        <p14:creationId xmlns:p14="http://schemas.microsoft.com/office/powerpoint/2010/main" val="4024304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344613" y="6400800"/>
            <a:ext cx="4114800" cy="755650"/>
          </a:xfrm>
        </p:spPr>
        <p:txBody>
          <a:bodyPr anchor="b"/>
          <a:lstStyle>
            <a:lvl1pPr algn="l">
              <a:defRPr sz="2000" b="1"/>
            </a:lvl1pPr>
          </a:lstStyle>
          <a:p>
            <a:r>
              <a:rPr lang="fi-FI"/>
              <a:t>Muokkaa perustyyl. napsautt.</a:t>
            </a:r>
          </a:p>
        </p:txBody>
      </p:sp>
      <p:sp>
        <p:nvSpPr>
          <p:cNvPr id="3" name="Kuvan paikkamerkki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a:p>
        </p:txBody>
      </p:sp>
      <p:sp>
        <p:nvSpPr>
          <p:cNvPr id="4" name="Tekstin paikkamerkki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Rectangle 4">
            <a:extLst>
              <a:ext uri="{FF2B5EF4-FFF2-40B4-BE49-F238E27FC236}">
                <a16:creationId xmlns:a16="http://schemas.microsoft.com/office/drawing/2014/main" id="{8910FC74-B1F5-46F5-942F-E67EC82F24C8}"/>
              </a:ext>
            </a:extLst>
          </p:cNvPr>
          <p:cNvSpPr>
            <a:spLocks noGrp="1" noChangeArrowheads="1"/>
          </p:cNvSpPr>
          <p:nvPr>
            <p:ph type="dt" sz="half" idx="10"/>
          </p:nvPr>
        </p:nvSpPr>
        <p:spPr>
          <a:ln/>
        </p:spPr>
        <p:txBody>
          <a:bodyPr/>
          <a:lstStyle>
            <a:lvl1pPr>
              <a:defRPr/>
            </a:lvl1pPr>
          </a:lstStyle>
          <a:p>
            <a:pPr>
              <a:defRPr/>
            </a:pPr>
            <a:endParaRPr lang="fi-FI"/>
          </a:p>
        </p:txBody>
      </p:sp>
      <p:sp>
        <p:nvSpPr>
          <p:cNvPr id="6" name="Rectangle 5">
            <a:extLst>
              <a:ext uri="{FF2B5EF4-FFF2-40B4-BE49-F238E27FC236}">
                <a16:creationId xmlns:a16="http://schemas.microsoft.com/office/drawing/2014/main" id="{DF89DA2D-E350-4285-B983-B9758B82709A}"/>
              </a:ext>
            </a:extLst>
          </p:cNvPr>
          <p:cNvSpPr>
            <a:spLocks noGrp="1" noChangeArrowheads="1"/>
          </p:cNvSpPr>
          <p:nvPr>
            <p:ph type="ftr" sz="quarter" idx="11"/>
          </p:nvPr>
        </p:nvSpPr>
        <p:spPr>
          <a:ln/>
        </p:spPr>
        <p:txBody>
          <a:bodyPr/>
          <a:lstStyle>
            <a:lvl1pPr>
              <a:defRPr/>
            </a:lvl1pPr>
          </a:lstStyle>
          <a:p>
            <a:pPr>
              <a:defRPr/>
            </a:pPr>
            <a:endParaRPr lang="fi-FI"/>
          </a:p>
        </p:txBody>
      </p:sp>
      <p:sp>
        <p:nvSpPr>
          <p:cNvPr id="7" name="Rectangle 6">
            <a:extLst>
              <a:ext uri="{FF2B5EF4-FFF2-40B4-BE49-F238E27FC236}">
                <a16:creationId xmlns:a16="http://schemas.microsoft.com/office/drawing/2014/main" id="{4354DB85-EF4E-4A7B-910F-6DD4F0D685E9}"/>
              </a:ext>
            </a:extLst>
          </p:cNvPr>
          <p:cNvSpPr>
            <a:spLocks noGrp="1" noChangeArrowheads="1"/>
          </p:cNvSpPr>
          <p:nvPr>
            <p:ph type="sldNum" sz="quarter" idx="12"/>
          </p:nvPr>
        </p:nvSpPr>
        <p:spPr>
          <a:ln/>
        </p:spPr>
        <p:txBody>
          <a:bodyPr/>
          <a:lstStyle>
            <a:lvl1pPr>
              <a:defRPr/>
            </a:lvl1pPr>
          </a:lstStyle>
          <a:p>
            <a:fld id="{EC22E6AB-6527-48D0-9928-89C8DF1037C0}" type="slidenum">
              <a:rPr lang="fi-FI" altLang="fi-FI"/>
              <a:pPr/>
              <a:t>‹#›</a:t>
            </a:fld>
            <a:endParaRPr lang="fi-FI" altLang="fi-FI"/>
          </a:p>
        </p:txBody>
      </p:sp>
    </p:spTree>
    <p:extLst>
      <p:ext uri="{BB962C8B-B14F-4D97-AF65-F5344CB8AC3E}">
        <p14:creationId xmlns:p14="http://schemas.microsoft.com/office/powerpoint/2010/main" val="3468810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D655F6D-8068-43C8-BDE8-97ADE0B6C6D5}"/>
              </a:ext>
            </a:extLst>
          </p:cNvPr>
          <p:cNvSpPr>
            <a:spLocks noGrp="1" noChangeArrowheads="1"/>
          </p:cNvSpPr>
          <p:nvPr>
            <p:ph type="title"/>
          </p:nvPr>
        </p:nvSpPr>
        <p:spPr bwMode="auto">
          <a:xfrm>
            <a:off x="342900" y="366713"/>
            <a:ext cx="6172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i-FI" altLang="fi-FI"/>
              <a:t>Muokkaa perustyyl. napsautt.</a:t>
            </a:r>
          </a:p>
        </p:txBody>
      </p:sp>
      <p:sp>
        <p:nvSpPr>
          <p:cNvPr id="1027" name="Rectangle 3">
            <a:extLst>
              <a:ext uri="{FF2B5EF4-FFF2-40B4-BE49-F238E27FC236}">
                <a16:creationId xmlns:a16="http://schemas.microsoft.com/office/drawing/2014/main" id="{05ED8351-6BB3-4C1C-9E81-7CD19215D94C}"/>
              </a:ext>
            </a:extLst>
          </p:cNvPr>
          <p:cNvSpPr>
            <a:spLocks noGrp="1" noChangeArrowheads="1"/>
          </p:cNvSpPr>
          <p:nvPr>
            <p:ph type="body" idx="1"/>
          </p:nvPr>
        </p:nvSpPr>
        <p:spPr bwMode="auto">
          <a:xfrm>
            <a:off x="342900" y="2133600"/>
            <a:ext cx="6172200" cy="603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i-FI" altLang="fi-FI"/>
              <a:t>Muokkaa tekstin perustyylejä napsauttamalla</a:t>
            </a:r>
          </a:p>
          <a:p>
            <a:pPr lvl="1"/>
            <a:r>
              <a:rPr lang="fi-FI" altLang="fi-FI"/>
              <a:t>toinen taso</a:t>
            </a:r>
          </a:p>
          <a:p>
            <a:pPr lvl="2"/>
            <a:r>
              <a:rPr lang="fi-FI" altLang="fi-FI"/>
              <a:t>kolmas taso</a:t>
            </a:r>
          </a:p>
          <a:p>
            <a:pPr lvl="3"/>
            <a:r>
              <a:rPr lang="fi-FI" altLang="fi-FI"/>
              <a:t>neljäs taso</a:t>
            </a:r>
          </a:p>
          <a:p>
            <a:pPr lvl="4"/>
            <a:r>
              <a:rPr lang="fi-FI" altLang="fi-FI"/>
              <a:t>viides taso</a:t>
            </a:r>
          </a:p>
        </p:txBody>
      </p:sp>
      <p:sp>
        <p:nvSpPr>
          <p:cNvPr id="1028" name="Rectangle 4">
            <a:extLst>
              <a:ext uri="{FF2B5EF4-FFF2-40B4-BE49-F238E27FC236}">
                <a16:creationId xmlns:a16="http://schemas.microsoft.com/office/drawing/2014/main" id="{A187B84D-036F-456F-8BA4-020C38AE048A}"/>
              </a:ext>
            </a:extLst>
          </p:cNvPr>
          <p:cNvSpPr>
            <a:spLocks noGrp="1" noChangeArrowheads="1"/>
          </p:cNvSpPr>
          <p:nvPr>
            <p:ph type="dt" sz="half" idx="2"/>
          </p:nvPr>
        </p:nvSpPr>
        <p:spPr bwMode="auto">
          <a:xfrm>
            <a:off x="342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fi-FI"/>
          </a:p>
        </p:txBody>
      </p:sp>
      <p:sp>
        <p:nvSpPr>
          <p:cNvPr id="1029" name="Rectangle 5">
            <a:extLst>
              <a:ext uri="{FF2B5EF4-FFF2-40B4-BE49-F238E27FC236}">
                <a16:creationId xmlns:a16="http://schemas.microsoft.com/office/drawing/2014/main" id="{A4D91CE3-53A7-4C49-8B3A-8A4B5CB223FB}"/>
              </a:ext>
            </a:extLst>
          </p:cNvPr>
          <p:cNvSpPr>
            <a:spLocks noGrp="1" noChangeArrowheads="1"/>
          </p:cNvSpPr>
          <p:nvPr>
            <p:ph type="ftr" sz="quarter" idx="3"/>
          </p:nvPr>
        </p:nvSpPr>
        <p:spPr bwMode="auto">
          <a:xfrm>
            <a:off x="2343150" y="8326438"/>
            <a:ext cx="21717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fi-FI"/>
          </a:p>
        </p:txBody>
      </p:sp>
      <p:sp>
        <p:nvSpPr>
          <p:cNvPr id="1030" name="Rectangle 6">
            <a:extLst>
              <a:ext uri="{FF2B5EF4-FFF2-40B4-BE49-F238E27FC236}">
                <a16:creationId xmlns:a16="http://schemas.microsoft.com/office/drawing/2014/main" id="{A7D2975B-8625-4B42-8AD8-26021B72B9AD}"/>
              </a:ext>
            </a:extLst>
          </p:cNvPr>
          <p:cNvSpPr>
            <a:spLocks noGrp="1" noChangeArrowheads="1"/>
          </p:cNvSpPr>
          <p:nvPr>
            <p:ph type="sldNum" sz="quarter" idx="4"/>
          </p:nvPr>
        </p:nvSpPr>
        <p:spPr bwMode="auto">
          <a:xfrm>
            <a:off x="4914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3EBECD2-8755-47D4-9C0F-1ABEAA6BE105}" type="slidenum">
              <a:rPr lang="fi-FI" altLang="fi-FI"/>
              <a:pPr/>
              <a:t>‹#›</a:t>
            </a:fld>
            <a:endParaRPr lang="fi-FI" altLang="fi-F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hyperlink" Target="mailto:oili.ohjaaja@netti.fi" TargetMode="External"/><Relationship Id="rId7" Type="http://schemas.openxmlformats.org/officeDocument/2006/relationships/image" Target="../media/image2.png"/><Relationship Id="rId2" Type="http://schemas.openxmlformats.org/officeDocument/2006/relationships/hyperlink" Target="mailto:minna.mallikas@netti.fi" TargetMode="External"/><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image" Target="../media/image4.jpg"/><Relationship Id="rId4" Type="http://schemas.openxmlformats.org/officeDocument/2006/relationships/hyperlink" Target="mailto:veera.vertaisohjaaja@netti.f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kehys 2">
            <a:extLst>
              <a:ext uri="{FF2B5EF4-FFF2-40B4-BE49-F238E27FC236}">
                <a16:creationId xmlns:a16="http://schemas.microsoft.com/office/drawing/2014/main" id="{0D61BD4C-8A07-4714-BBF4-BA257000E99F}"/>
              </a:ext>
            </a:extLst>
          </p:cNvPr>
          <p:cNvSpPr txBox="1"/>
          <p:nvPr/>
        </p:nvSpPr>
        <p:spPr>
          <a:xfrm>
            <a:off x="188640" y="0"/>
            <a:ext cx="6408712" cy="9516195"/>
          </a:xfrm>
          <a:prstGeom prst="rect">
            <a:avLst/>
          </a:prstGeom>
          <a:noFill/>
          <a:ln>
            <a:noFill/>
          </a:ln>
          <a:effectLst/>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endParaRPr lang="fi-FI" dirty="0">
              <a:latin typeface="Raleway" panose="020B0503030101060003" pitchFamily="34" charset="0"/>
              <a:ea typeface="Open Sans" panose="020B0606030504020204" pitchFamily="34" charset="0"/>
              <a:cs typeface="Open Sans" panose="020B0606030504020204" pitchFamily="34" charset="0"/>
            </a:endParaRPr>
          </a:p>
          <a:p>
            <a:pPr algn="ctr">
              <a:defRPr/>
            </a:pPr>
            <a:r>
              <a:rPr lang="fi-FI" dirty="0">
                <a:latin typeface="Raleway" panose="020B0503030101060003" pitchFamily="34" charset="0"/>
                <a:ea typeface="Open Sans" panose="020B0606030504020204" pitchFamily="34" charset="0"/>
                <a:cs typeface="Open Sans" panose="020B0606030504020204" pitchFamily="34" charset="0"/>
              </a:rPr>
              <a:t>Huostaanoton jälkeenkin vanhemmuus VOI KUKKIA</a:t>
            </a:r>
          </a:p>
          <a:p>
            <a:pPr algn="ctr">
              <a:defRPr/>
            </a:pPr>
            <a:r>
              <a:rPr lang="fi-FI" sz="3200" b="1" dirty="0">
                <a:solidFill>
                  <a:srgbClr val="E1CC33"/>
                </a:solidFill>
                <a:latin typeface="Raleway" panose="020B0503030101060003" pitchFamily="34" charset="0"/>
                <a:cs typeface="Calibri" pitchFamily="34" charset="0"/>
              </a:rPr>
              <a:t>VOI</a:t>
            </a:r>
            <a:r>
              <a:rPr lang="fi-FI" sz="3200" b="1" dirty="0">
                <a:solidFill>
                  <a:srgbClr val="739176"/>
                </a:solidFill>
                <a:latin typeface="Raleway" panose="020B0503030101060003" pitchFamily="34" charset="0"/>
                <a:cs typeface="Calibri" pitchFamily="34" charset="0"/>
              </a:rPr>
              <a:t>KUKKIA</a:t>
            </a:r>
            <a:r>
              <a:rPr lang="fi-FI" sz="3600" b="1" dirty="0">
                <a:solidFill>
                  <a:srgbClr val="739176"/>
                </a:solidFill>
                <a:latin typeface="Raleway" panose="020B0503030101060003" pitchFamily="34" charset="0"/>
                <a:cs typeface="Calibri" pitchFamily="34" charset="0"/>
              </a:rPr>
              <a:t>-</a:t>
            </a:r>
            <a:r>
              <a:rPr lang="fi-FI" sz="2400" b="1" dirty="0">
                <a:solidFill>
                  <a:srgbClr val="739176"/>
                </a:solidFill>
                <a:latin typeface="Raleway" panose="020B0503030101060003" pitchFamily="34" charset="0"/>
                <a:cs typeface="Calibri" pitchFamily="34" charset="0"/>
              </a:rPr>
              <a:t>VERTAISTUKIRYHMÄ</a:t>
            </a:r>
          </a:p>
          <a:p>
            <a:pPr algn="ctr">
              <a:defRPr/>
            </a:pPr>
            <a:r>
              <a:rPr lang="fi-FI" dirty="0">
                <a:solidFill>
                  <a:schemeClr val="tx1"/>
                </a:solidFill>
                <a:latin typeface="Raleway" panose="020B0503030101060003" pitchFamily="34" charset="0"/>
                <a:ea typeface="Open Sans" panose="020B0606030504020204" pitchFamily="34" charset="0"/>
                <a:cs typeface="Open Sans" panose="020B0606030504020204" pitchFamily="34" charset="0"/>
              </a:rPr>
              <a:t>Sinulle vanhempi, joka olet kohdannut lapsesi </a:t>
            </a:r>
            <a:br>
              <a:rPr lang="fi-FI" dirty="0">
                <a:solidFill>
                  <a:schemeClr val="tx1"/>
                </a:solidFill>
                <a:latin typeface="Raleway" panose="020B0503030101060003" pitchFamily="34" charset="0"/>
                <a:ea typeface="Open Sans" panose="020B0606030504020204" pitchFamily="34" charset="0"/>
                <a:cs typeface="Open Sans" panose="020B0606030504020204" pitchFamily="34" charset="0"/>
              </a:rPr>
            </a:br>
            <a:r>
              <a:rPr lang="fi-FI" dirty="0">
                <a:solidFill>
                  <a:schemeClr val="tx1"/>
                </a:solidFill>
                <a:latin typeface="Raleway" panose="020B0503030101060003" pitchFamily="34" charset="0"/>
                <a:ea typeface="Open Sans" panose="020B0606030504020204" pitchFamily="34" charset="0"/>
                <a:cs typeface="Open Sans" panose="020B0606030504020204" pitchFamily="34" charset="0"/>
              </a:rPr>
              <a:t>sijoituksen tai huostaanotto</a:t>
            </a:r>
            <a:endParaRPr lang="fi-FI" dirty="0">
              <a:latin typeface="Open Sans" panose="020B0606030504020204" pitchFamily="34" charset="0"/>
              <a:ea typeface="Open Sans" panose="020B0606030504020204" pitchFamily="34" charset="0"/>
              <a:cs typeface="Open Sans" panose="020B0606030504020204" pitchFamily="34" charset="0"/>
            </a:endParaRPr>
          </a:p>
          <a:p>
            <a:pPr algn="ctr">
              <a:defRPr/>
            </a:pPr>
            <a:endParaRPr lang="fi-FI" dirty="0">
              <a:latin typeface="Open Sans" panose="020B0606030504020204" pitchFamily="34" charset="0"/>
              <a:ea typeface="Open Sans" panose="020B0606030504020204" pitchFamily="34" charset="0"/>
              <a:cs typeface="Open Sans" panose="020B0606030504020204" pitchFamily="34" charset="0"/>
            </a:endParaRPr>
          </a:p>
          <a:p>
            <a:pPr>
              <a:defRPr/>
            </a:pPr>
            <a:r>
              <a:rPr lang="fi-FI" sz="1200" spc="30" dirty="0">
                <a:latin typeface="Open Sans" panose="020B0606030504020204" pitchFamily="34" charset="0"/>
                <a:ea typeface="Open Sans" panose="020B0606030504020204" pitchFamily="34" charset="0"/>
                <a:cs typeface="Open Sans" panose="020B0606030504020204" pitchFamily="34" charset="0"/>
              </a:rPr>
              <a:t>Omasta lapsesta luopuminen, tapahtuipa se millä tavalla tahansa on hyvin vaikea asia ja vaikuttaa elämässä paljon. Elämän vaikeissa asioissa auttaa, kun saa jakaa ja kuulla toisten tunteita ja kokemuksia - tulla kuulluksi ja kuunnella. Tieto siitä, että saman kokeneita on muitakin, auttaa jaksamaan.</a:t>
            </a:r>
            <a:endParaRPr lang="fi-FI" sz="1200" b="1" dirty="0">
              <a:solidFill>
                <a:srgbClr val="00B0F0"/>
              </a:solidFill>
              <a:latin typeface="Open Sans" panose="020B0606030504020204" pitchFamily="34" charset="0"/>
              <a:ea typeface="Open Sans" panose="020B0606030504020204" pitchFamily="34" charset="0"/>
              <a:cs typeface="Open Sans" panose="020B0606030504020204" pitchFamily="34" charset="0"/>
            </a:endParaRPr>
          </a:p>
          <a:p>
            <a:pPr lvl="1">
              <a:lnSpc>
                <a:spcPct val="107000"/>
              </a:lnSpc>
              <a:spcAft>
                <a:spcPts val="800"/>
              </a:spcAft>
            </a:pPr>
            <a:br>
              <a:rPr lang="fi-FI" sz="1200" b="1" dirty="0">
                <a:solidFill>
                  <a:srgbClr val="00B0F0"/>
                </a:solidFill>
                <a:latin typeface="Open Sans" panose="020B0606030504020204" pitchFamily="34" charset="0"/>
                <a:ea typeface="Open Sans" panose="020B0606030504020204" pitchFamily="34" charset="0"/>
                <a:cs typeface="Open Sans" panose="020B0606030504020204" pitchFamily="34" charset="0"/>
              </a:rPr>
            </a:br>
            <a:r>
              <a:rPr lang="fi-FI" sz="1200" b="1" dirty="0">
                <a:solidFill>
                  <a:srgbClr val="739176"/>
                </a:solidFill>
                <a:latin typeface="Open Sans" panose="020B0606030504020204" pitchFamily="34" charset="0"/>
                <a:ea typeface="Open Sans" panose="020B0606030504020204" pitchFamily="34" charset="0"/>
                <a:cs typeface="Open Sans" panose="020B0606030504020204" pitchFamily="34" charset="0"/>
              </a:rPr>
              <a:t>VOIKUKKIA-vertaistukiryhmä</a:t>
            </a:r>
          </a:p>
          <a:p>
            <a:pPr marL="800100" lvl="1" indent="-342900" fontAlgn="ctr">
              <a:spcAft>
                <a:spcPts val="0"/>
              </a:spcAft>
              <a:buSzPts val="1000"/>
              <a:buFont typeface="Symbol" panose="05050102010706020507" pitchFamily="18" charset="2"/>
              <a:buChar char=""/>
              <a:tabLst>
                <a:tab pos="457200" algn="l"/>
              </a:tabLst>
            </a:pPr>
            <a:r>
              <a:rPr lang="fi-FI" sz="1200" dirty="0">
                <a:solidFill>
                  <a:srgbClr val="000000"/>
                </a:solidFill>
                <a:latin typeface="Open Sans" panose="020B0606030504020204" pitchFamily="34" charset="0"/>
                <a:ea typeface="Open Sans" panose="020B0606030504020204" pitchFamily="34" charset="0"/>
                <a:cs typeface="Open Sans" panose="020B0606030504020204" pitchFamily="34" charset="0"/>
              </a:rPr>
              <a:t>Suljettu ryhmä eli osallistujat ovat samat läpi ryhmän</a:t>
            </a:r>
          </a:p>
          <a:p>
            <a:pPr marL="800100" lvl="1" indent="-342900" fontAlgn="ctr">
              <a:spcAft>
                <a:spcPts val="0"/>
              </a:spcAft>
              <a:buSzPts val="1000"/>
              <a:buFont typeface="Symbol" panose="05050102010706020507" pitchFamily="18" charset="2"/>
              <a:buChar char=""/>
              <a:tabLst>
                <a:tab pos="457200" algn="l"/>
              </a:tabLst>
            </a:pPr>
            <a:r>
              <a:rPr lang="fi-FI" sz="1200" dirty="0">
                <a:solidFill>
                  <a:srgbClr val="000000"/>
                </a:solidFill>
                <a:latin typeface="Open Sans" panose="020B0606030504020204" pitchFamily="34" charset="0"/>
                <a:ea typeface="Open Sans" panose="020B0606030504020204" pitchFamily="34" charset="0"/>
                <a:cs typeface="Open Sans" panose="020B0606030504020204" pitchFamily="34" charset="0"/>
              </a:rPr>
              <a:t>Ryhmässä yleensä 4-8 vanhempaa</a:t>
            </a:r>
          </a:p>
          <a:p>
            <a:pPr marL="800100" lvl="1" indent="-342900" fontAlgn="ctr">
              <a:spcAft>
                <a:spcPts val="0"/>
              </a:spcAft>
              <a:buSzPts val="1000"/>
              <a:buFont typeface="Symbol" panose="05050102010706020507" pitchFamily="18" charset="2"/>
              <a:buChar char=""/>
              <a:tabLst>
                <a:tab pos="457200" algn="l"/>
              </a:tabLst>
            </a:pPr>
            <a:r>
              <a:rPr lang="fi-FI" sz="1200" dirty="0">
                <a:solidFill>
                  <a:srgbClr val="000000"/>
                </a:solidFill>
                <a:latin typeface="Open Sans" panose="020B0606030504020204" pitchFamily="34" charset="0"/>
                <a:ea typeface="Open Sans" panose="020B0606030504020204" pitchFamily="34" charset="0"/>
                <a:cs typeface="Open Sans" panose="020B0606030504020204" pitchFamily="34" charset="0"/>
              </a:rPr>
              <a:t>Ohjaajina on 2 ammattilaista, joista ainakin toinen on käynyt VOIKUKKIA-ohjaajakoulutuksen. Usein ryhmissä on myös koulutettu vertaisohjaaja</a:t>
            </a:r>
          </a:p>
          <a:p>
            <a:pPr marL="800100" lvl="1" indent="-342900" fontAlgn="ctr">
              <a:spcAft>
                <a:spcPts val="0"/>
              </a:spcAft>
              <a:buSzPts val="1000"/>
              <a:buFont typeface="Symbol" panose="05050102010706020507" pitchFamily="18" charset="2"/>
              <a:buChar char=""/>
              <a:tabLst>
                <a:tab pos="457200" algn="l"/>
              </a:tabLst>
            </a:pPr>
            <a:r>
              <a:rPr lang="fi-FI" sz="1200" dirty="0">
                <a:solidFill>
                  <a:srgbClr val="000000"/>
                </a:solidFill>
                <a:latin typeface="Open Sans" panose="020B0606030504020204" pitchFamily="34" charset="0"/>
                <a:ea typeface="Open Sans" panose="020B0606030504020204" pitchFamily="34" charset="0"/>
                <a:cs typeface="Open Sans" panose="020B0606030504020204" pitchFamily="34" charset="0"/>
              </a:rPr>
              <a:t>Ryhmät tapaavat säännöllisesti noin 10 kertaa</a:t>
            </a:r>
          </a:p>
          <a:p>
            <a:pPr marL="800100" lvl="1" indent="-342900" fontAlgn="ctr">
              <a:spcAft>
                <a:spcPts val="0"/>
              </a:spcAft>
              <a:buSzPts val="1000"/>
              <a:buFont typeface="Symbol" panose="05050102010706020507" pitchFamily="18" charset="2"/>
              <a:buChar char=""/>
              <a:tabLst>
                <a:tab pos="457200" algn="l"/>
              </a:tabLst>
            </a:pPr>
            <a:r>
              <a:rPr lang="fi-FI" sz="1200" dirty="0">
                <a:solidFill>
                  <a:srgbClr val="000000"/>
                </a:solidFill>
                <a:latin typeface="Open Sans" panose="020B0606030504020204" pitchFamily="34" charset="0"/>
                <a:ea typeface="Open Sans" panose="020B0606030504020204" pitchFamily="34" charset="0"/>
                <a:cs typeface="Open Sans" panose="020B0606030504020204" pitchFamily="34" charset="0"/>
              </a:rPr>
              <a:t>Yksi ryhmätapaaminen kestää parisen tuntia</a:t>
            </a:r>
          </a:p>
          <a:p>
            <a:pPr marL="800100" lvl="1" indent="-342900" fontAlgn="ctr">
              <a:spcAft>
                <a:spcPts val="0"/>
              </a:spcAft>
              <a:buSzPts val="1000"/>
              <a:buFont typeface="Symbol" panose="05050102010706020507" pitchFamily="18" charset="2"/>
              <a:buChar char=""/>
              <a:tabLst>
                <a:tab pos="457200" algn="l"/>
              </a:tabLst>
            </a:pPr>
            <a:r>
              <a:rPr lang="fi-FI" sz="1200" dirty="0">
                <a:solidFill>
                  <a:srgbClr val="000000"/>
                </a:solidFill>
                <a:latin typeface="Open Sans" panose="020B0606030504020204" pitchFamily="34" charset="0"/>
                <a:ea typeface="Open Sans" panose="020B0606030504020204" pitchFamily="34" charset="0"/>
                <a:cs typeface="Open Sans" panose="020B0606030504020204" pitchFamily="34" charset="0"/>
              </a:rPr>
              <a:t>Tapaamiskerroilla käsitellään eri teemoja, tilaa </a:t>
            </a:r>
            <a:br>
              <a:rPr lang="fi-FI" sz="1200" dirty="0">
                <a:solidFill>
                  <a:srgbClr val="000000"/>
                </a:solidFill>
                <a:latin typeface="Open Sans" panose="020B0606030504020204" pitchFamily="34" charset="0"/>
                <a:ea typeface="Open Sans" panose="020B0606030504020204" pitchFamily="34" charset="0"/>
                <a:cs typeface="Open Sans" panose="020B0606030504020204" pitchFamily="34" charset="0"/>
              </a:rPr>
            </a:br>
            <a:r>
              <a:rPr lang="fi-FI" sz="1200" dirty="0">
                <a:solidFill>
                  <a:srgbClr val="000000"/>
                </a:solidFill>
                <a:latin typeface="Open Sans" panose="020B0606030504020204" pitchFamily="34" charset="0"/>
                <a:ea typeface="Open Sans" panose="020B0606030504020204" pitchFamily="34" charset="0"/>
                <a:cs typeface="Open Sans" panose="020B0606030504020204" pitchFamily="34" charset="0"/>
              </a:rPr>
              <a:t>on myös ryhmän omille toiveille </a:t>
            </a:r>
            <a:r>
              <a:rPr lang="fi-FI" sz="1200" b="1" dirty="0">
                <a:solidFill>
                  <a:srgbClr val="00B0F0"/>
                </a:solidFill>
                <a:latin typeface="Open Sans" panose="020B0606030504020204" pitchFamily="34" charset="0"/>
                <a:ea typeface="Open Sans" panose="020B0606030504020204" pitchFamily="34" charset="0"/>
                <a:cs typeface="Open Sans" panose="020B0606030504020204" pitchFamily="34" charset="0"/>
              </a:rPr>
              <a:t>	</a:t>
            </a:r>
          </a:p>
          <a:p>
            <a:pPr lvl="0" fontAlgn="ctr">
              <a:lnSpc>
                <a:spcPct val="107000"/>
              </a:lnSpc>
              <a:spcAft>
                <a:spcPts val="0"/>
              </a:spcAft>
              <a:buSzPts val="1000"/>
              <a:tabLst>
                <a:tab pos="457200" algn="l"/>
              </a:tabLst>
            </a:pPr>
            <a:endParaRPr lang="fi-FI" sz="1200" b="1" dirty="0">
              <a:solidFill>
                <a:srgbClr val="00B0F0"/>
              </a:solidFill>
              <a:latin typeface="Open Sans" panose="020B0606030504020204" pitchFamily="34" charset="0"/>
              <a:ea typeface="Open Sans" panose="020B0606030504020204" pitchFamily="34" charset="0"/>
              <a:cs typeface="Open Sans" panose="020B0606030504020204" pitchFamily="34" charset="0"/>
            </a:endParaRPr>
          </a:p>
          <a:p>
            <a:pPr lvl="0" fontAlgn="ctr">
              <a:lnSpc>
                <a:spcPct val="107000"/>
              </a:lnSpc>
              <a:spcAft>
                <a:spcPts val="0"/>
              </a:spcAft>
              <a:buSzPts val="1000"/>
              <a:tabLst>
                <a:tab pos="457200" algn="l"/>
              </a:tabLst>
            </a:pPr>
            <a:r>
              <a:rPr lang="fi-FI" sz="1200" b="1" dirty="0">
                <a:solidFill>
                  <a:srgbClr val="00B0F0"/>
                </a:solidFill>
                <a:latin typeface="Open Sans" panose="020B0606030504020204" pitchFamily="34" charset="0"/>
                <a:ea typeface="Open Sans" panose="020B0606030504020204" pitchFamily="34" charset="0"/>
                <a:cs typeface="Open Sans" panose="020B0606030504020204" pitchFamily="34" charset="0"/>
              </a:rPr>
              <a:t>	</a:t>
            </a:r>
            <a:r>
              <a:rPr lang="fi-FI" sz="1200" b="1" dirty="0">
                <a:solidFill>
                  <a:srgbClr val="739176"/>
                </a:solidFill>
                <a:latin typeface="Open Sans" panose="020B0606030504020204" pitchFamily="34" charset="0"/>
                <a:ea typeface="Open Sans" panose="020B0606030504020204" pitchFamily="34" charset="0"/>
                <a:cs typeface="Open Sans" panose="020B0606030504020204" pitchFamily="34" charset="0"/>
              </a:rPr>
              <a:t>Ryhmässä käsiteltäviä aiheita</a:t>
            </a:r>
            <a:br>
              <a:rPr lang="fi-FI" sz="1200" b="1" dirty="0">
                <a:solidFill>
                  <a:srgbClr val="739176"/>
                </a:solidFill>
                <a:latin typeface="Open Sans" panose="020B0606030504020204" pitchFamily="34" charset="0"/>
                <a:ea typeface="Open Sans" panose="020B0606030504020204" pitchFamily="34" charset="0"/>
                <a:cs typeface="Open Sans" panose="020B0606030504020204" pitchFamily="34" charset="0"/>
              </a:rPr>
            </a:br>
            <a:endParaRPr lang="fi-FI" sz="1200" b="1" dirty="0">
              <a:solidFill>
                <a:srgbClr val="739176"/>
              </a:solidFill>
              <a:latin typeface="Open Sans" panose="020B0606030504020204" pitchFamily="34" charset="0"/>
              <a:ea typeface="Open Sans" panose="020B0606030504020204" pitchFamily="34" charset="0"/>
              <a:cs typeface="Open Sans" panose="020B0606030504020204" pitchFamily="34" charset="0"/>
            </a:endParaRPr>
          </a:p>
          <a:p>
            <a:pPr marL="800100" lvl="1" indent="-342900" fontAlgn="ctr">
              <a:spcAft>
                <a:spcPts val="0"/>
              </a:spcAft>
              <a:buSzPts val="1000"/>
              <a:buFont typeface="Symbol" panose="05050102010706020507" pitchFamily="18" charset="2"/>
              <a:buChar char=""/>
              <a:tabLst>
                <a:tab pos="457200" algn="l"/>
              </a:tabLst>
            </a:pPr>
            <a:r>
              <a:rPr lang="fi-FI" sz="1200" dirty="0">
                <a:solidFill>
                  <a:srgbClr val="000000"/>
                </a:solidFill>
                <a:latin typeface="Open Sans" panose="020B0606030504020204" pitchFamily="34" charset="0"/>
                <a:ea typeface="Open Sans" panose="020B0606030504020204" pitchFamily="34" charset="0"/>
                <a:cs typeface="Open Sans" panose="020B0606030504020204" pitchFamily="34" charset="0"/>
              </a:rPr>
              <a:t>Tutustuminen ja yhteiset toimintatavat </a:t>
            </a:r>
          </a:p>
          <a:p>
            <a:pPr marL="800100" lvl="1" indent="-342900" fontAlgn="ctr">
              <a:spcAft>
                <a:spcPts val="0"/>
              </a:spcAft>
              <a:buSzPts val="1000"/>
              <a:buFont typeface="Symbol" panose="05050102010706020507" pitchFamily="18" charset="2"/>
              <a:buChar char=""/>
              <a:tabLst>
                <a:tab pos="457200" algn="l"/>
              </a:tabLst>
            </a:pPr>
            <a:r>
              <a:rPr lang="fi-FI" sz="1200" dirty="0">
                <a:solidFill>
                  <a:srgbClr val="000000"/>
                </a:solidFill>
                <a:latin typeface="Open Sans" panose="020B0606030504020204" pitchFamily="34" charset="0"/>
                <a:ea typeface="Open Sans" panose="020B0606030504020204" pitchFamily="34" charset="0"/>
                <a:cs typeface="Open Sans" panose="020B0606030504020204" pitchFamily="34" charset="0"/>
              </a:rPr>
              <a:t>Vanhempien kertomukset lapsen </a:t>
            </a:r>
            <a:br>
              <a:rPr lang="fi-FI" sz="1200" dirty="0">
                <a:solidFill>
                  <a:srgbClr val="000000"/>
                </a:solidFill>
                <a:latin typeface="Open Sans" panose="020B0606030504020204" pitchFamily="34" charset="0"/>
                <a:ea typeface="Open Sans" panose="020B0606030504020204" pitchFamily="34" charset="0"/>
                <a:cs typeface="Open Sans" panose="020B0606030504020204" pitchFamily="34" charset="0"/>
              </a:rPr>
            </a:br>
            <a:r>
              <a:rPr lang="fi-FI" sz="1200" dirty="0">
                <a:solidFill>
                  <a:srgbClr val="000000"/>
                </a:solidFill>
                <a:latin typeface="Open Sans" panose="020B0606030504020204" pitchFamily="34" charset="0"/>
                <a:ea typeface="Open Sans" panose="020B0606030504020204" pitchFamily="34" charset="0"/>
                <a:cs typeface="Open Sans" panose="020B0606030504020204" pitchFamily="34" charset="0"/>
              </a:rPr>
              <a:t>sijoituksesta</a:t>
            </a:r>
          </a:p>
          <a:p>
            <a:pPr marL="800100" lvl="1" indent="-342900" fontAlgn="ctr">
              <a:spcAft>
                <a:spcPts val="0"/>
              </a:spcAft>
              <a:buSzPts val="1000"/>
              <a:buFont typeface="Symbol" panose="05050102010706020507" pitchFamily="18" charset="2"/>
              <a:buChar char=""/>
              <a:tabLst>
                <a:tab pos="457200" algn="l"/>
              </a:tabLst>
            </a:pPr>
            <a:r>
              <a:rPr lang="fi-FI" sz="1200" dirty="0">
                <a:solidFill>
                  <a:srgbClr val="000000"/>
                </a:solidFill>
                <a:latin typeface="Open Sans" panose="020B0606030504020204" pitchFamily="34" charset="0"/>
                <a:ea typeface="Open Sans" panose="020B0606030504020204" pitchFamily="34" charset="0"/>
                <a:cs typeface="Open Sans" panose="020B0606030504020204" pitchFamily="34" charset="0"/>
              </a:rPr>
              <a:t>Vanhemman kriisi ja kokemukset lapsen </a:t>
            </a:r>
            <a:br>
              <a:rPr lang="fi-FI" sz="1200" dirty="0">
                <a:solidFill>
                  <a:srgbClr val="000000"/>
                </a:solidFill>
                <a:latin typeface="Open Sans" panose="020B0606030504020204" pitchFamily="34" charset="0"/>
                <a:ea typeface="Open Sans" panose="020B0606030504020204" pitchFamily="34" charset="0"/>
                <a:cs typeface="Open Sans" panose="020B0606030504020204" pitchFamily="34" charset="0"/>
              </a:rPr>
            </a:br>
            <a:r>
              <a:rPr lang="fi-FI" sz="1200" dirty="0">
                <a:solidFill>
                  <a:srgbClr val="000000"/>
                </a:solidFill>
                <a:latin typeface="Open Sans" panose="020B0606030504020204" pitchFamily="34" charset="0"/>
                <a:ea typeface="Open Sans" panose="020B0606030504020204" pitchFamily="34" charset="0"/>
                <a:cs typeface="Open Sans" panose="020B0606030504020204" pitchFamily="34" charset="0"/>
              </a:rPr>
              <a:t>sijoituksesta</a:t>
            </a:r>
          </a:p>
          <a:p>
            <a:pPr marL="800100" lvl="1" indent="-342900" fontAlgn="ctr">
              <a:spcAft>
                <a:spcPts val="0"/>
              </a:spcAft>
              <a:buSzPts val="1000"/>
              <a:buFont typeface="Symbol" panose="05050102010706020507" pitchFamily="18" charset="2"/>
              <a:buChar char=""/>
              <a:tabLst>
                <a:tab pos="457200" algn="l"/>
              </a:tabLst>
            </a:pPr>
            <a:r>
              <a:rPr lang="fi-FI" sz="1200" dirty="0">
                <a:solidFill>
                  <a:srgbClr val="000000"/>
                </a:solidFill>
                <a:latin typeface="Open Sans" panose="020B0606030504020204" pitchFamily="34" charset="0"/>
                <a:ea typeface="Open Sans" panose="020B0606030504020204" pitchFamily="34" charset="0"/>
                <a:cs typeface="Open Sans" panose="020B0606030504020204" pitchFamily="34" charset="0"/>
              </a:rPr>
              <a:t>Lapsen erokriisi </a:t>
            </a:r>
          </a:p>
          <a:p>
            <a:pPr marL="800100" lvl="1" indent="-342900" fontAlgn="ctr">
              <a:spcAft>
                <a:spcPts val="0"/>
              </a:spcAft>
              <a:buSzPts val="1000"/>
              <a:buFont typeface="Symbol" panose="05050102010706020507" pitchFamily="18" charset="2"/>
              <a:buChar char=""/>
              <a:tabLst>
                <a:tab pos="457200" algn="l"/>
              </a:tabLst>
            </a:pPr>
            <a:r>
              <a:rPr lang="fi-FI" sz="1200" dirty="0">
                <a:solidFill>
                  <a:srgbClr val="000000"/>
                </a:solidFill>
                <a:latin typeface="Open Sans" panose="020B0606030504020204" pitchFamily="34" charset="0"/>
                <a:ea typeface="Open Sans" panose="020B0606030504020204" pitchFamily="34" charset="0"/>
                <a:cs typeface="Open Sans" panose="020B0606030504020204" pitchFamily="34" charset="0"/>
              </a:rPr>
              <a:t>Yhteydessä lapseen, lastensuojeluun ja </a:t>
            </a:r>
            <a:br>
              <a:rPr lang="fi-FI" sz="1200" dirty="0">
                <a:solidFill>
                  <a:srgbClr val="000000"/>
                </a:solidFill>
                <a:latin typeface="Open Sans" panose="020B0606030504020204" pitchFamily="34" charset="0"/>
                <a:ea typeface="Open Sans" panose="020B0606030504020204" pitchFamily="34" charset="0"/>
                <a:cs typeface="Open Sans" panose="020B0606030504020204" pitchFamily="34" charset="0"/>
              </a:rPr>
            </a:br>
            <a:r>
              <a:rPr lang="fi-FI" sz="1200" dirty="0">
                <a:solidFill>
                  <a:srgbClr val="000000"/>
                </a:solidFill>
                <a:latin typeface="Open Sans" panose="020B0606030504020204" pitchFamily="34" charset="0"/>
                <a:ea typeface="Open Sans" panose="020B0606030504020204" pitchFamily="34" charset="0"/>
                <a:cs typeface="Open Sans" panose="020B0606030504020204" pitchFamily="34" charset="0"/>
              </a:rPr>
              <a:t>sijaishuoltopaikkaan</a:t>
            </a:r>
          </a:p>
          <a:p>
            <a:pPr marL="800100" lvl="1" indent="-342900" fontAlgn="ctr">
              <a:spcAft>
                <a:spcPts val="0"/>
              </a:spcAft>
              <a:buSzPts val="1000"/>
              <a:buFont typeface="Symbol" panose="05050102010706020507" pitchFamily="18" charset="2"/>
              <a:buChar char=""/>
              <a:tabLst>
                <a:tab pos="457200" algn="l"/>
              </a:tabLst>
            </a:pPr>
            <a:r>
              <a:rPr lang="fi-FI" sz="1200" dirty="0">
                <a:solidFill>
                  <a:srgbClr val="000000"/>
                </a:solidFill>
                <a:latin typeface="Open Sans" panose="020B0606030504020204" pitchFamily="34" charset="0"/>
                <a:ea typeface="Open Sans" panose="020B0606030504020204" pitchFamily="34" charset="0"/>
                <a:cs typeface="Open Sans" panose="020B0606030504020204" pitchFamily="34" charset="0"/>
              </a:rPr>
              <a:t>Vertaisohjaajan selviytymistarina tai jokin </a:t>
            </a:r>
            <a:br>
              <a:rPr lang="fi-FI" sz="1200" dirty="0">
                <a:solidFill>
                  <a:srgbClr val="000000"/>
                </a:solidFill>
                <a:latin typeface="Open Sans" panose="020B0606030504020204" pitchFamily="34" charset="0"/>
                <a:ea typeface="Open Sans" panose="020B0606030504020204" pitchFamily="34" charset="0"/>
                <a:cs typeface="Open Sans" panose="020B0606030504020204" pitchFamily="34" charset="0"/>
              </a:rPr>
            </a:br>
            <a:r>
              <a:rPr lang="fi-FI" sz="1200" dirty="0">
                <a:solidFill>
                  <a:srgbClr val="000000"/>
                </a:solidFill>
                <a:latin typeface="Open Sans" panose="020B0606030504020204" pitchFamily="34" charset="0"/>
                <a:ea typeface="Open Sans" panose="020B0606030504020204" pitchFamily="34" charset="0"/>
                <a:cs typeface="Open Sans" panose="020B0606030504020204" pitchFamily="34" charset="0"/>
              </a:rPr>
              <a:t>muu teema</a:t>
            </a:r>
          </a:p>
          <a:p>
            <a:pPr marL="800100" lvl="1" indent="-342900" fontAlgn="ctr">
              <a:spcAft>
                <a:spcPts val="0"/>
              </a:spcAft>
              <a:buSzPts val="1000"/>
              <a:buFont typeface="Symbol" panose="05050102010706020507" pitchFamily="18" charset="2"/>
              <a:buChar char=""/>
              <a:tabLst>
                <a:tab pos="457200" algn="l"/>
              </a:tabLst>
            </a:pPr>
            <a:r>
              <a:rPr lang="fi-FI" sz="1200" dirty="0">
                <a:solidFill>
                  <a:srgbClr val="000000"/>
                </a:solidFill>
                <a:latin typeface="Open Sans" panose="020B0606030504020204" pitchFamily="34" charset="0"/>
                <a:ea typeface="Open Sans" panose="020B0606030504020204" pitchFamily="34" charset="0"/>
                <a:cs typeface="Open Sans" panose="020B0606030504020204" pitchFamily="34" charset="0"/>
              </a:rPr>
              <a:t>Vanhemmuus lapsen sijoituksen jälkeen</a:t>
            </a:r>
          </a:p>
          <a:p>
            <a:pPr marL="800100" lvl="1" indent="-342900" fontAlgn="ctr">
              <a:spcAft>
                <a:spcPts val="0"/>
              </a:spcAft>
              <a:buSzPts val="1000"/>
              <a:buFont typeface="Symbol" panose="05050102010706020507" pitchFamily="18" charset="2"/>
              <a:buChar char=""/>
              <a:tabLst>
                <a:tab pos="457200" algn="l"/>
              </a:tabLst>
            </a:pPr>
            <a:r>
              <a:rPr lang="fi-FI" sz="1200" dirty="0">
                <a:solidFill>
                  <a:srgbClr val="000000"/>
                </a:solidFill>
                <a:latin typeface="Open Sans" panose="020B0606030504020204" pitchFamily="34" charset="0"/>
                <a:ea typeface="Open Sans" panose="020B0606030504020204" pitchFamily="34" charset="0"/>
                <a:cs typeface="Open Sans" panose="020B0606030504020204" pitchFamily="34" charset="0"/>
              </a:rPr>
              <a:t>Omat voimavarat ja jaksaminen </a:t>
            </a:r>
          </a:p>
          <a:p>
            <a:pPr marL="800100" lvl="1" indent="-342900" fontAlgn="ctr">
              <a:spcAft>
                <a:spcPts val="0"/>
              </a:spcAft>
              <a:buSzPts val="1000"/>
              <a:buFont typeface="Symbol" panose="05050102010706020507" pitchFamily="18" charset="2"/>
              <a:buChar char=""/>
              <a:tabLst>
                <a:tab pos="457200" algn="l"/>
              </a:tabLst>
            </a:pPr>
            <a:r>
              <a:rPr lang="fi-FI" sz="1200" dirty="0">
                <a:solidFill>
                  <a:srgbClr val="000000"/>
                </a:solidFill>
                <a:latin typeface="Open Sans" panose="020B0606030504020204" pitchFamily="34" charset="0"/>
                <a:ea typeface="Open Sans" panose="020B0606030504020204" pitchFamily="34" charset="0"/>
                <a:cs typeface="Open Sans" panose="020B0606030504020204" pitchFamily="34" charset="0"/>
              </a:rPr>
              <a:t>Tulevaisuuden näköalat</a:t>
            </a:r>
          </a:p>
          <a:p>
            <a:pPr>
              <a:lnSpc>
                <a:spcPct val="107000"/>
              </a:lnSpc>
              <a:spcAft>
                <a:spcPts val="800"/>
              </a:spcAft>
            </a:pPr>
            <a:endParaRPr lang="fi-FI" sz="1200" b="1" dirty="0">
              <a:solidFill>
                <a:srgbClr val="00B0F0"/>
              </a:solidFill>
              <a:latin typeface="Open Sans" panose="020B0606030504020204" pitchFamily="34" charset="0"/>
              <a:ea typeface="Open Sans" panose="020B0606030504020204" pitchFamily="34" charset="0"/>
              <a:cs typeface="Open Sans" panose="020B0606030504020204" pitchFamily="34" charset="0"/>
            </a:endParaRPr>
          </a:p>
          <a:p>
            <a:pPr algn="ctr">
              <a:defRPr/>
            </a:pPr>
            <a:r>
              <a:rPr lang="fi-FI" sz="1200" b="1" dirty="0">
                <a:solidFill>
                  <a:srgbClr val="739176"/>
                </a:solidFill>
                <a:latin typeface="Open Sans" panose="020B0606030504020204" pitchFamily="34" charset="0"/>
                <a:ea typeface="Open Sans" panose="020B0606030504020204" pitchFamily="34" charset="0"/>
                <a:cs typeface="Open Sans" panose="020B0606030504020204" pitchFamily="34" charset="0"/>
              </a:rPr>
              <a:t>Lisätietoja ryhmästä saat ryhmänohjaajilta</a:t>
            </a:r>
          </a:p>
          <a:p>
            <a:pPr>
              <a:defRPr/>
            </a:pPr>
            <a:r>
              <a:rPr lang="fi-FI" sz="110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p>
          <a:p>
            <a:pPr algn="ctr">
              <a:defRPr/>
            </a:pPr>
            <a:endParaRPr lang="fi-FI" sz="11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lgn="ctr">
              <a:defRPr/>
            </a:pPr>
            <a:endParaRPr lang="fi-FI" sz="11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lgn="ctr">
              <a:defRPr/>
            </a:pPr>
            <a:endParaRPr lang="fi-FI" sz="11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lgn="ctr">
              <a:defRPr/>
            </a:pPr>
            <a:endParaRPr lang="fi-FI" sz="11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defRPr/>
            </a:pPr>
            <a:endParaRPr lang="fi-FI" sz="11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4" name="Kuva 3">
            <a:extLst>
              <a:ext uri="{FF2B5EF4-FFF2-40B4-BE49-F238E27FC236}">
                <a16:creationId xmlns:a16="http://schemas.microsoft.com/office/drawing/2014/main" id="{296163AE-CD18-40B0-A410-9EC156D56B7A}"/>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390614" y="8249260"/>
            <a:ext cx="2076772" cy="772604"/>
          </a:xfrm>
          <a:prstGeom prst="rect">
            <a:avLst/>
          </a:prstGeom>
        </p:spPr>
      </p:pic>
      <p:pic>
        <p:nvPicPr>
          <p:cNvPr id="13" name="Kuva 12">
            <a:extLst>
              <a:ext uri="{FF2B5EF4-FFF2-40B4-BE49-F238E27FC236}">
                <a16:creationId xmlns:a16="http://schemas.microsoft.com/office/drawing/2014/main" id="{29D02D5B-5F6D-45D6-840F-2CAC58C2A3F5}"/>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653136" y="8378622"/>
            <a:ext cx="1810726" cy="513881"/>
          </a:xfrm>
          <a:prstGeom prst="rect">
            <a:avLst/>
          </a:prstGeom>
        </p:spPr>
      </p:pic>
      <p:pic>
        <p:nvPicPr>
          <p:cNvPr id="6" name="Kuva 5">
            <a:extLst>
              <a:ext uri="{FF2B5EF4-FFF2-40B4-BE49-F238E27FC236}">
                <a16:creationId xmlns:a16="http://schemas.microsoft.com/office/drawing/2014/main" id="{896AAC14-4CDA-4D0C-B711-6FAE976488D4}"/>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4259856" y="5292080"/>
            <a:ext cx="2201409" cy="219624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kehys 2">
            <a:extLst>
              <a:ext uri="{FF2B5EF4-FFF2-40B4-BE49-F238E27FC236}">
                <a16:creationId xmlns:a16="http://schemas.microsoft.com/office/drawing/2014/main" id="{1FD3D7CE-C5EA-4CF9-B49E-A7505099C881}"/>
              </a:ext>
            </a:extLst>
          </p:cNvPr>
          <p:cNvSpPr txBox="1"/>
          <p:nvPr/>
        </p:nvSpPr>
        <p:spPr>
          <a:xfrm>
            <a:off x="404813" y="0"/>
            <a:ext cx="6169743" cy="8493094"/>
          </a:xfrm>
          <a:prstGeom prst="rect">
            <a:avLst/>
          </a:prstGeom>
          <a:noFill/>
          <a:ln>
            <a:noFill/>
          </a:ln>
          <a:effectLst/>
        </p:spPr>
        <p:style>
          <a:lnRef idx="2">
            <a:schemeClr val="accent1"/>
          </a:lnRef>
          <a:fillRef idx="1">
            <a:schemeClr val="lt1"/>
          </a:fillRef>
          <a:effectRef idx="0">
            <a:schemeClr val="accent1"/>
          </a:effectRef>
          <a:fontRef idx="minor">
            <a:schemeClr val="dk1"/>
          </a:fontRef>
        </p:style>
        <p:txBody>
          <a:bodyPr wrap="square">
            <a:spAutoFit/>
          </a:bodyPr>
          <a:lstStyle/>
          <a:p>
            <a:pPr>
              <a:defRPr/>
            </a:pPr>
            <a:endParaRPr lang="fi-FI" sz="3000" b="1" dirty="0">
              <a:solidFill>
                <a:srgbClr val="739176"/>
              </a:solidFill>
              <a:latin typeface="Raleway" panose="020B0503030101060003" pitchFamily="34" charset="0"/>
              <a:ea typeface="Open Sans" panose="020B0606030504020204" pitchFamily="34" charset="0"/>
              <a:cs typeface="Open Sans" panose="020B0606030504020204" pitchFamily="34" charset="0"/>
            </a:endParaRPr>
          </a:p>
          <a:p>
            <a:pPr>
              <a:defRPr/>
            </a:pPr>
            <a:r>
              <a:rPr lang="fi-FI" sz="3000" b="1" dirty="0">
                <a:solidFill>
                  <a:srgbClr val="E1CC33"/>
                </a:solidFill>
                <a:latin typeface="Raleway" panose="020B0503030101060003" pitchFamily="34" charset="0"/>
                <a:ea typeface="Open Sans" panose="020B0606030504020204" pitchFamily="34" charset="0"/>
                <a:cs typeface="Open Sans" panose="020B0606030504020204" pitchFamily="34" charset="0"/>
              </a:rPr>
              <a:t>VOI</a:t>
            </a:r>
            <a:r>
              <a:rPr lang="fi-FI" sz="3000" b="1" dirty="0">
                <a:solidFill>
                  <a:srgbClr val="739176"/>
                </a:solidFill>
                <a:latin typeface="Raleway" panose="020B0503030101060003" pitchFamily="34" charset="0"/>
                <a:ea typeface="Open Sans" panose="020B0606030504020204" pitchFamily="34" charset="0"/>
                <a:cs typeface="Open Sans" panose="020B0606030504020204" pitchFamily="34" charset="0"/>
              </a:rPr>
              <a:t>KUKKIA-</a:t>
            </a:r>
          </a:p>
          <a:p>
            <a:pPr>
              <a:defRPr/>
            </a:pPr>
            <a:r>
              <a:rPr lang="fi-FI" sz="2400" b="1" dirty="0">
                <a:solidFill>
                  <a:srgbClr val="739176"/>
                </a:solidFill>
                <a:latin typeface="Raleway" panose="020B0503030101060003" pitchFamily="34" charset="0"/>
                <a:ea typeface="Open Sans" panose="020B0606030504020204" pitchFamily="34" charset="0"/>
                <a:cs typeface="Open Sans" panose="020B0606030504020204" pitchFamily="34" charset="0"/>
              </a:rPr>
              <a:t> vertaistukiryhmä</a:t>
            </a:r>
          </a:p>
          <a:p>
            <a:pPr>
              <a:defRPr/>
            </a:pPr>
            <a:endParaRPr lang="fi-FI" sz="11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defRPr/>
            </a:pPr>
            <a:r>
              <a:rPr lang="fi-FI" sz="1100" dirty="0">
                <a:solidFill>
                  <a:schemeClr val="tx1"/>
                </a:solidFill>
                <a:latin typeface="Open Sans" panose="020B0606030504020204" pitchFamily="34" charset="0"/>
                <a:ea typeface="Open Sans" panose="020B0606030504020204" pitchFamily="34" charset="0"/>
                <a:cs typeface="Open Sans" panose="020B0606030504020204" pitchFamily="34" charset="0"/>
              </a:rPr>
              <a:t>Ryhmän tavoitteena on vanhemman oman elämän</a:t>
            </a:r>
          </a:p>
          <a:p>
            <a:pPr>
              <a:defRPr/>
            </a:pPr>
            <a:r>
              <a:rPr lang="fi-FI" sz="1100" dirty="0">
                <a:solidFill>
                  <a:schemeClr val="tx1"/>
                </a:solidFill>
                <a:latin typeface="Open Sans" panose="020B0606030504020204" pitchFamily="34" charset="0"/>
                <a:ea typeface="Open Sans" panose="020B0606030504020204" pitchFamily="34" charset="0"/>
                <a:cs typeface="Open Sans" panose="020B0606030504020204" pitchFamily="34" charset="0"/>
              </a:rPr>
              <a:t>ja selviytymisen tukeminen ja vanhemmuuden </a:t>
            </a:r>
          </a:p>
          <a:p>
            <a:pPr>
              <a:defRPr/>
            </a:pPr>
            <a:r>
              <a:rPr lang="fi-FI" sz="1100" dirty="0">
                <a:solidFill>
                  <a:schemeClr val="tx1"/>
                </a:solidFill>
                <a:latin typeface="Open Sans" panose="020B0606030504020204" pitchFamily="34" charset="0"/>
                <a:ea typeface="Open Sans" panose="020B0606030504020204" pitchFamily="34" charset="0"/>
                <a:cs typeface="Open Sans" panose="020B0606030504020204" pitchFamily="34" charset="0"/>
              </a:rPr>
              <a:t>vahvistuminen sekä sitä kautta myös lasten </a:t>
            </a:r>
            <a:br>
              <a:rPr lang="fi-FI" sz="1100" dirty="0">
                <a:solidFill>
                  <a:schemeClr val="tx1"/>
                </a:solidFill>
                <a:latin typeface="Open Sans" panose="020B0606030504020204" pitchFamily="34" charset="0"/>
                <a:ea typeface="Open Sans" panose="020B0606030504020204" pitchFamily="34" charset="0"/>
                <a:cs typeface="Open Sans" panose="020B0606030504020204" pitchFamily="34" charset="0"/>
              </a:rPr>
            </a:br>
            <a:r>
              <a:rPr lang="fi-FI" sz="1100" dirty="0">
                <a:solidFill>
                  <a:schemeClr val="tx1"/>
                </a:solidFill>
                <a:latin typeface="Open Sans" panose="020B0606030504020204" pitchFamily="34" charset="0"/>
                <a:ea typeface="Open Sans" panose="020B0606030504020204" pitchFamily="34" charset="0"/>
                <a:cs typeface="Open Sans" panose="020B0606030504020204" pitchFamily="34" charset="0"/>
              </a:rPr>
              <a:t>hyvinvoinnin lisääntyminen.</a:t>
            </a:r>
          </a:p>
          <a:p>
            <a:pPr marL="171450" indent="-171450">
              <a:buFont typeface="Arial" panose="020B0604020202020204" pitchFamily="34" charset="0"/>
              <a:buChar char="•"/>
              <a:defRPr/>
            </a:pPr>
            <a:endParaRPr lang="fi-FI" sz="11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lnSpc>
                <a:spcPct val="107000"/>
              </a:lnSpc>
              <a:spcAft>
                <a:spcPts val="800"/>
              </a:spcAft>
            </a:pPr>
            <a:endParaRPr lang="fi-FI" sz="1200" b="1" dirty="0">
              <a:solidFill>
                <a:srgbClr val="739176"/>
              </a:solidFill>
              <a:latin typeface="Open Sans" panose="020B0606030504020204" pitchFamily="34" charset="0"/>
              <a:ea typeface="Open Sans" panose="020B0606030504020204" pitchFamily="34" charset="0"/>
              <a:cs typeface="Open Sans" panose="020B0606030504020204" pitchFamily="34" charset="0"/>
            </a:endParaRPr>
          </a:p>
          <a:p>
            <a:pPr>
              <a:lnSpc>
                <a:spcPct val="107000"/>
              </a:lnSpc>
              <a:spcAft>
                <a:spcPts val="800"/>
              </a:spcAft>
            </a:pPr>
            <a:r>
              <a:rPr lang="fi-FI" sz="1200" b="1" dirty="0">
                <a:solidFill>
                  <a:srgbClr val="739176"/>
                </a:solidFill>
                <a:latin typeface="Open Sans" panose="020B0606030504020204" pitchFamily="34" charset="0"/>
                <a:ea typeface="Open Sans" panose="020B0606030504020204" pitchFamily="34" charset="0"/>
                <a:cs typeface="Open Sans" panose="020B0606030504020204" pitchFamily="34" charset="0"/>
              </a:rPr>
              <a:t>Voimaa vertaistuesta</a:t>
            </a:r>
          </a:p>
          <a:p>
            <a:pPr>
              <a:lnSpc>
                <a:spcPct val="107000"/>
              </a:lnSpc>
              <a:spcAft>
                <a:spcPts val="800"/>
              </a:spcAft>
            </a:pPr>
            <a:r>
              <a:rPr lang="fi-FI" sz="1100" dirty="0">
                <a:latin typeface="Open Sans" panose="020B0606030504020204" pitchFamily="34" charset="0"/>
                <a:ea typeface="Open Sans" panose="020B0606030504020204" pitchFamily="34" charset="0"/>
                <a:cs typeface="Open Sans" panose="020B0606030504020204" pitchFamily="34" charset="0"/>
              </a:rPr>
              <a:t>Vertaistukiryhmän voima on siinä, että omasta tilanteesta ja kokemuksista saa keskustella sellaisten ihmisten kanssa, jotka ovat kokeneet saman. Toisten kokemuksista oppii ja muita kuuntelemalla ja tukemalla löytää myös itse uusia voimia. Ryhmään osallistuminen vaatii rohkeutta mutta myös palkitsee. Alla on esimerkkejä vanhempien kokemuksista ryhmästä.</a:t>
            </a:r>
          </a:p>
          <a:p>
            <a:pPr>
              <a:lnSpc>
                <a:spcPct val="107000"/>
              </a:lnSpc>
              <a:spcAft>
                <a:spcPts val="800"/>
              </a:spcAft>
            </a:pPr>
            <a:r>
              <a:rPr lang="fi-FI" sz="1100" dirty="0">
                <a:solidFill>
                  <a:srgbClr val="739176"/>
                </a:solidFill>
                <a:latin typeface="Open Sans" panose="020B0606030504020204" pitchFamily="34" charset="0"/>
                <a:ea typeface="Open Sans" panose="020B0606030504020204" pitchFamily="34" charset="0"/>
                <a:cs typeface="Open Sans" panose="020B0606030504020204" pitchFamily="34" charset="0"/>
              </a:rPr>
              <a:t>	”Erittäin hyvä "kurssi" mielenkiintoisaa keskustelua joka kerta. Antoi 	enemmän kuin luulin alussa.”</a:t>
            </a:r>
            <a:endParaRPr lang="fi-FI" sz="1050" dirty="0">
              <a:solidFill>
                <a:srgbClr val="739176"/>
              </a:solidFill>
              <a:latin typeface="Open Sans" panose="020B0606030504020204" pitchFamily="34" charset="0"/>
              <a:ea typeface="Open Sans" panose="020B0606030504020204" pitchFamily="34" charset="0"/>
              <a:cs typeface="Open Sans" panose="020B0606030504020204" pitchFamily="34" charset="0"/>
            </a:endParaRPr>
          </a:p>
          <a:p>
            <a:pPr>
              <a:lnSpc>
                <a:spcPct val="107000"/>
              </a:lnSpc>
              <a:spcAft>
                <a:spcPts val="800"/>
              </a:spcAft>
            </a:pPr>
            <a:r>
              <a:rPr lang="fi-FI" sz="1100" dirty="0">
                <a:solidFill>
                  <a:srgbClr val="739176"/>
                </a:solidFill>
                <a:latin typeface="Open Sans" panose="020B0606030504020204" pitchFamily="34" charset="0"/>
                <a:ea typeface="Open Sans" panose="020B0606030504020204" pitchFamily="34" charset="0"/>
                <a:cs typeface="Open Sans" panose="020B0606030504020204" pitchFamily="34" charset="0"/>
              </a:rPr>
              <a:t>	”Kovin vähän tulee aiheesta puhuttua missään. Täällä tuli puhuttua ja 	kuunneltua.”</a:t>
            </a:r>
            <a:endParaRPr lang="fi-FI" sz="1050" dirty="0">
              <a:solidFill>
                <a:srgbClr val="739176"/>
              </a:solidFill>
              <a:latin typeface="Open Sans" panose="020B0606030504020204" pitchFamily="34" charset="0"/>
              <a:ea typeface="Open Sans" panose="020B0606030504020204" pitchFamily="34" charset="0"/>
              <a:cs typeface="Open Sans" panose="020B0606030504020204" pitchFamily="34" charset="0"/>
            </a:endParaRPr>
          </a:p>
          <a:p>
            <a:pPr>
              <a:lnSpc>
                <a:spcPct val="107000"/>
              </a:lnSpc>
              <a:spcAft>
                <a:spcPts val="800"/>
              </a:spcAft>
            </a:pPr>
            <a:r>
              <a:rPr lang="fi-FI" sz="1100" dirty="0">
                <a:solidFill>
                  <a:srgbClr val="739176"/>
                </a:solidFill>
                <a:latin typeface="Open Sans" panose="020B0606030504020204" pitchFamily="34" charset="0"/>
                <a:ea typeface="Open Sans" panose="020B0606030504020204" pitchFamily="34" charset="0"/>
                <a:cs typeface="Open Sans" panose="020B0606030504020204" pitchFamily="34" charset="0"/>
              </a:rPr>
              <a:t>	”Sai puhua asioista, niiden aiheuttamista tunteista ja tulla kuulluksi ja 	ymmärretyksi.”</a:t>
            </a:r>
            <a:endParaRPr lang="fi-FI" sz="1050" dirty="0">
              <a:solidFill>
                <a:srgbClr val="739176"/>
              </a:solidFill>
              <a:latin typeface="Open Sans" panose="020B0606030504020204" pitchFamily="34" charset="0"/>
              <a:ea typeface="Open Sans" panose="020B0606030504020204" pitchFamily="34" charset="0"/>
              <a:cs typeface="Open Sans" panose="020B0606030504020204" pitchFamily="34" charset="0"/>
            </a:endParaRPr>
          </a:p>
          <a:p>
            <a:pPr>
              <a:lnSpc>
                <a:spcPct val="107000"/>
              </a:lnSpc>
              <a:spcAft>
                <a:spcPts val="800"/>
              </a:spcAft>
              <a:defRPr/>
            </a:pPr>
            <a:r>
              <a:rPr lang="fi-FI" sz="1200" b="1" dirty="0">
                <a:solidFill>
                  <a:srgbClr val="739176"/>
                </a:solidFill>
                <a:latin typeface="Open Sans" panose="020B0606030504020204" pitchFamily="34" charset="0"/>
                <a:ea typeface="Open Sans" panose="020B0606030504020204" pitchFamily="34" charset="0"/>
                <a:cs typeface="Open Sans" panose="020B0606030504020204" pitchFamily="34" charset="0"/>
              </a:rPr>
              <a:t>Ennakkotapaaminen</a:t>
            </a:r>
          </a:p>
          <a:p>
            <a:pPr>
              <a:defRPr/>
            </a:pPr>
            <a:r>
              <a:rPr lang="fi-FI" sz="1100" dirty="0">
                <a:solidFill>
                  <a:schemeClr val="tx1"/>
                </a:solidFill>
                <a:latin typeface="Open Sans" panose="020B0606030504020204" pitchFamily="34" charset="0"/>
                <a:ea typeface="Open Sans" panose="020B0606030504020204" pitchFamily="34" charset="0"/>
                <a:cs typeface="Open Sans" panose="020B0606030504020204" pitchFamily="34" charset="0"/>
              </a:rPr>
              <a:t>Ryhmän ohjaajat tapaavat kaikki ryhmästä kiinnostuneet vanhemmat ennakkoon henkilökohtaisesti ja kertovat ryhmästä sekä haluavat kuulla vanhemman omia ajatuksia ja odotuksia. On myös tärkeää tutustua ennen ryhmän alkamista. Ennakkotapaamisessa ja ryhmässä käsitellyt asiat ovat luottamuksellisia. </a:t>
            </a:r>
            <a:endParaRPr lang="fi-FI" sz="12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defRPr/>
            </a:pPr>
            <a:endParaRPr lang="fi-FI" sz="1200" b="1" dirty="0">
              <a:solidFill>
                <a:srgbClr val="00B0F0"/>
              </a:solidFill>
              <a:latin typeface="Open Sans" panose="020B0606030504020204" pitchFamily="34" charset="0"/>
              <a:ea typeface="Open Sans" panose="020B0606030504020204" pitchFamily="34" charset="0"/>
              <a:cs typeface="Open Sans" panose="020B0606030504020204" pitchFamily="34" charset="0"/>
            </a:endParaRPr>
          </a:p>
          <a:p>
            <a:pPr>
              <a:defRPr/>
            </a:pPr>
            <a:r>
              <a:rPr lang="fi-FI" sz="1200" b="1" dirty="0">
                <a:solidFill>
                  <a:srgbClr val="739176"/>
                </a:solidFill>
                <a:latin typeface="Open Sans" panose="020B0606030504020204" pitchFamily="34" charset="0"/>
                <a:ea typeface="Open Sans" panose="020B0606030504020204" pitchFamily="34" charset="0"/>
                <a:cs typeface="Open Sans" panose="020B0606030504020204" pitchFamily="34" charset="0"/>
              </a:rPr>
              <a:t>Kokoontumiset</a:t>
            </a:r>
            <a:r>
              <a:rPr lang="fi-FI"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fi-FI" sz="1100" dirty="0">
                <a:solidFill>
                  <a:schemeClr val="tx1"/>
                </a:solidFill>
                <a:latin typeface="Open Sans" panose="020B0606030504020204" pitchFamily="34" charset="0"/>
                <a:ea typeface="Open Sans" panose="020B0606030504020204" pitchFamily="34" charset="0"/>
                <a:cs typeface="Open Sans" panose="020B0606030504020204" pitchFamily="34" charset="0"/>
              </a:rPr>
              <a:t>xx kertaa, joka toinen viikko, klo 17 – 19 </a:t>
            </a:r>
          </a:p>
          <a:p>
            <a:pPr>
              <a:defRPr/>
            </a:pPr>
            <a:r>
              <a:rPr lang="fi-FI" sz="1200" b="1" dirty="0">
                <a:solidFill>
                  <a:srgbClr val="739176"/>
                </a:solidFill>
                <a:latin typeface="Open Sans" panose="020B0606030504020204" pitchFamily="34" charset="0"/>
                <a:ea typeface="Open Sans" panose="020B0606030504020204" pitchFamily="34" charset="0"/>
                <a:cs typeface="Open Sans" panose="020B0606030504020204" pitchFamily="34" charset="0"/>
              </a:rPr>
              <a:t>Päivämäärät	</a:t>
            </a:r>
            <a:r>
              <a:rPr lang="fi-FI" sz="120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xx.xx</a:t>
            </a:r>
            <a:r>
              <a:rPr lang="fi-FI"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fi-FI" sz="120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xx.xx</a:t>
            </a:r>
            <a:r>
              <a:rPr lang="fi-FI"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fi-FI" sz="120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xx.xx</a:t>
            </a:r>
            <a:r>
              <a:rPr lang="fi-FI"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fi-FI" sz="120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xx.xx</a:t>
            </a:r>
            <a:r>
              <a:rPr lang="fi-FI"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fi-FI" sz="120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xx.xx</a:t>
            </a:r>
            <a:r>
              <a:rPr lang="fi-FI"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fi-FI" sz="120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xx.xx</a:t>
            </a:r>
            <a:r>
              <a:rPr lang="fi-FI"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fi-FI" sz="120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xx.xx</a:t>
            </a:r>
            <a:r>
              <a:rPr lang="fi-FI"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fi-FI" sz="120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xx.xx</a:t>
            </a:r>
            <a:r>
              <a:rPr lang="fi-FI"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fi-FI" sz="120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xx.xx</a:t>
            </a:r>
            <a:r>
              <a:rPr lang="fi-FI" sz="1200" dirty="0">
                <a:solidFill>
                  <a:schemeClr val="tx1"/>
                </a:solidFill>
                <a:latin typeface="Open Sans" panose="020B0606030504020204" pitchFamily="34" charset="0"/>
                <a:ea typeface="Open Sans" panose="020B0606030504020204" pitchFamily="34" charset="0"/>
                <a:cs typeface="Open Sans" panose="020B0606030504020204" pitchFamily="34" charset="0"/>
              </a:rPr>
              <a:t>.</a:t>
            </a:r>
            <a:r>
              <a:rPr lang="fi-FI" sz="1200" b="1" dirty="0">
                <a:solidFill>
                  <a:srgbClr val="739176"/>
                </a:solidFill>
                <a:latin typeface="Open Sans" panose="020B0606030504020204" pitchFamily="34" charset="0"/>
                <a:ea typeface="Open Sans" panose="020B0606030504020204" pitchFamily="34" charset="0"/>
                <a:cs typeface="Open Sans" panose="020B0606030504020204" pitchFamily="34" charset="0"/>
              </a:rPr>
              <a:t> Paikka</a:t>
            </a:r>
            <a:r>
              <a:rPr lang="fi-FI" sz="1200" dirty="0">
                <a:solidFill>
                  <a:srgbClr val="739176"/>
                </a:solidFill>
                <a:latin typeface="Open Sans" panose="020B0606030504020204" pitchFamily="34" charset="0"/>
                <a:ea typeface="Open Sans" panose="020B0606030504020204" pitchFamily="34" charset="0"/>
                <a:cs typeface="Open Sans" panose="020B0606030504020204" pitchFamily="34" charset="0"/>
              </a:rPr>
              <a:t>	</a:t>
            </a:r>
            <a:r>
              <a:rPr lang="fi-FI" sz="1200" dirty="0">
                <a:solidFill>
                  <a:srgbClr val="00B0F0"/>
                </a:solidFill>
                <a:latin typeface="Open Sans" panose="020B0606030504020204" pitchFamily="34" charset="0"/>
                <a:ea typeface="Open Sans" panose="020B0606030504020204" pitchFamily="34" charset="0"/>
                <a:cs typeface="Open Sans" panose="020B0606030504020204" pitchFamily="34" charset="0"/>
              </a:rPr>
              <a:t>	</a:t>
            </a:r>
            <a:r>
              <a:rPr lang="fi-FI" sz="1100" dirty="0">
                <a:solidFill>
                  <a:schemeClr val="tx1"/>
                </a:solidFill>
                <a:latin typeface="Open Sans" panose="020B0606030504020204" pitchFamily="34" charset="0"/>
                <a:ea typeface="Open Sans" panose="020B0606030504020204" pitchFamily="34" charset="0"/>
                <a:cs typeface="Open Sans" panose="020B0606030504020204" pitchFamily="34" charset="0"/>
              </a:rPr>
              <a:t>Ryhmäkuja 1, Mikkeli/ Ryhmätalo, 4 krs., huone 5.</a:t>
            </a:r>
            <a:endParaRPr lang="fi-FI" sz="1100" dirty="0">
              <a:solidFill>
                <a:srgbClr val="00B0F0"/>
              </a:solidFill>
              <a:latin typeface="Open Sans" panose="020B0606030504020204" pitchFamily="34" charset="0"/>
              <a:ea typeface="Open Sans" panose="020B0606030504020204" pitchFamily="34" charset="0"/>
              <a:cs typeface="Open Sans" panose="020B0606030504020204" pitchFamily="34" charset="0"/>
            </a:endParaRPr>
          </a:p>
          <a:p>
            <a:pPr>
              <a:defRPr/>
            </a:pPr>
            <a:r>
              <a:rPr lang="fi-FI" sz="1200" b="1" dirty="0">
                <a:solidFill>
                  <a:srgbClr val="739176"/>
                </a:solidFill>
                <a:latin typeface="Open Sans" panose="020B0606030504020204" pitchFamily="34" charset="0"/>
                <a:ea typeface="Open Sans" panose="020B0606030504020204" pitchFamily="34" charset="0"/>
                <a:cs typeface="Open Sans" panose="020B0606030504020204" pitchFamily="34" charset="0"/>
              </a:rPr>
              <a:t>Ilmoittautuminen</a:t>
            </a:r>
            <a:r>
              <a:rPr lang="fi-FI" sz="1200" b="1" dirty="0">
                <a:solidFill>
                  <a:srgbClr val="00B0F0"/>
                </a:solidFill>
                <a:latin typeface="Open Sans" panose="020B0606030504020204" pitchFamily="34" charset="0"/>
                <a:ea typeface="Open Sans" panose="020B0606030504020204" pitchFamily="34" charset="0"/>
                <a:cs typeface="Open Sans" panose="020B0606030504020204" pitchFamily="34" charset="0"/>
              </a:rPr>
              <a:t>	</a:t>
            </a:r>
            <a:r>
              <a:rPr lang="fi-FI" sz="1100" dirty="0">
                <a:solidFill>
                  <a:schemeClr val="tx1"/>
                </a:solidFill>
                <a:latin typeface="Open Sans" panose="020B0606030504020204" pitchFamily="34" charset="0"/>
                <a:ea typeface="Open Sans" panose="020B0606030504020204" pitchFamily="34" charset="0"/>
                <a:cs typeface="Open Sans" panose="020B0606030504020204" pitchFamily="34" charset="0"/>
              </a:rPr>
              <a:t>Ota yhteyttä alla ohjaajiin puhelimitse tai sähköpostitse.</a:t>
            </a:r>
          </a:p>
          <a:p>
            <a:pPr>
              <a:defRPr/>
            </a:pPr>
            <a:endParaRPr lang="fi-FI" sz="11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defRPr/>
            </a:pPr>
            <a:r>
              <a:rPr lang="fi-FI" sz="1100" dirty="0">
                <a:solidFill>
                  <a:schemeClr val="tx1"/>
                </a:solidFill>
                <a:latin typeface="Open Sans" panose="020B0606030504020204" pitchFamily="34" charset="0"/>
                <a:ea typeface="Open Sans" panose="020B0606030504020204" pitchFamily="34" charset="0"/>
                <a:cs typeface="Open Sans" panose="020B0606030504020204" pitchFamily="34" charset="0"/>
              </a:rPr>
              <a:t>Minna Mallikas	Oili Ohjaaja		Veera (Vertaisohjaaja)</a:t>
            </a:r>
          </a:p>
          <a:p>
            <a:pPr>
              <a:defRPr/>
            </a:pPr>
            <a:r>
              <a:rPr lang="fi-FI" sz="1100" dirty="0">
                <a:solidFill>
                  <a:schemeClr val="tx1"/>
                </a:solidFill>
                <a:latin typeface="Open Sans" panose="020B0606030504020204" pitchFamily="34" charset="0"/>
                <a:ea typeface="Open Sans" panose="020B0606030504020204" pitchFamily="34" charset="0"/>
                <a:cs typeface="Open Sans" panose="020B0606030504020204" pitchFamily="34" charset="0"/>
              </a:rPr>
              <a:t>sosiaaliohjaaja,	</a:t>
            </a:r>
            <a:r>
              <a:rPr lang="fi-FI" sz="110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kuntaX</a:t>
            </a:r>
            <a:r>
              <a:rPr lang="fi-FI" sz="1100" dirty="0">
                <a:solidFill>
                  <a:schemeClr val="tx1"/>
                </a:solidFill>
                <a:latin typeface="Open Sans" panose="020B0606030504020204" pitchFamily="34" charset="0"/>
                <a:ea typeface="Open Sans" panose="020B0606030504020204" pitchFamily="34" charset="0"/>
                <a:cs typeface="Open Sans" panose="020B0606030504020204" pitchFamily="34" charset="0"/>
              </a:rPr>
              <a:t>, diakoni, </a:t>
            </a:r>
            <a:r>
              <a:rPr lang="fi-FI" sz="110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srkX</a:t>
            </a:r>
            <a:r>
              <a:rPr lang="fi-FI" sz="1100" dirty="0">
                <a:solidFill>
                  <a:schemeClr val="tx1"/>
                </a:solidFill>
                <a:latin typeface="Open Sans" panose="020B0606030504020204" pitchFamily="34" charset="0"/>
                <a:ea typeface="Open Sans" panose="020B0606030504020204" pitchFamily="34" charset="0"/>
                <a:cs typeface="Open Sans" panose="020B0606030504020204" pitchFamily="34" charset="0"/>
              </a:rPr>
              <a:t>	vanhempi</a:t>
            </a:r>
          </a:p>
          <a:p>
            <a:pPr>
              <a:defRPr/>
            </a:pPr>
            <a:r>
              <a:rPr lang="fi-FI" sz="1100" dirty="0">
                <a:solidFill>
                  <a:schemeClr val="tx1"/>
                </a:solidFill>
                <a:latin typeface="Open Sans" panose="020B0606030504020204" pitchFamily="34" charset="0"/>
                <a:ea typeface="Open Sans" panose="020B0606030504020204" pitchFamily="34" charset="0"/>
                <a:cs typeface="Open Sans" panose="020B0606030504020204" pitchFamily="34" charset="0"/>
              </a:rPr>
              <a:t>VOIKUKKIA-ohjaaja	VOIKUKKIA-ohjaaja	VOIKUKKIA-vertaisohjaaja</a:t>
            </a:r>
          </a:p>
          <a:p>
            <a:pPr>
              <a:defRPr/>
            </a:pPr>
            <a:r>
              <a:rPr lang="fi-FI" sz="1100" dirty="0">
                <a:solidFill>
                  <a:schemeClr val="tx1"/>
                </a:solidFill>
                <a:latin typeface="Open Sans" panose="020B0606030504020204" pitchFamily="34" charset="0"/>
                <a:ea typeface="Open Sans" panose="020B0606030504020204" pitchFamily="34" charset="0"/>
                <a:cs typeface="Open Sans" panose="020B0606030504020204" pitchFamily="34" charset="0"/>
              </a:rPr>
              <a:t>puh. 040 123 4567	puh. 050 765 4321	puh. 044 112 3344</a:t>
            </a:r>
          </a:p>
          <a:p>
            <a:pPr>
              <a:defRPr/>
            </a:pPr>
            <a:r>
              <a:rPr lang="fi-FI" sz="1100" dirty="0">
                <a:solidFill>
                  <a:schemeClr val="tx1"/>
                </a:solidFill>
                <a:latin typeface="Open Sans" panose="020B0606030504020204" pitchFamily="34" charset="0"/>
                <a:ea typeface="Open Sans" panose="020B0606030504020204" pitchFamily="34" charset="0"/>
                <a:cs typeface="Open Sans" panose="020B0606030504020204" pitchFamily="34" charset="0"/>
                <a:hlinkClick r:id="rId2"/>
              </a:rPr>
              <a:t>minna.mallikas@netti.fi</a:t>
            </a:r>
            <a:r>
              <a:rPr lang="fi-FI" sz="110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fi-FI" sz="1100" dirty="0">
                <a:solidFill>
                  <a:schemeClr val="tx1"/>
                </a:solidFill>
                <a:latin typeface="Open Sans" panose="020B0606030504020204" pitchFamily="34" charset="0"/>
                <a:ea typeface="Open Sans" panose="020B0606030504020204" pitchFamily="34" charset="0"/>
                <a:cs typeface="Open Sans" panose="020B0606030504020204" pitchFamily="34" charset="0"/>
                <a:hlinkClick r:id="rId3"/>
              </a:rPr>
              <a:t>oili.ohjaaja@netti.fi</a:t>
            </a:r>
            <a:r>
              <a:rPr lang="fi-FI" sz="110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fi-FI" sz="1100" dirty="0">
                <a:solidFill>
                  <a:schemeClr val="tx1"/>
                </a:solidFill>
                <a:latin typeface="Open Sans" panose="020B0606030504020204" pitchFamily="34" charset="0"/>
                <a:ea typeface="Open Sans" panose="020B0606030504020204" pitchFamily="34" charset="0"/>
                <a:cs typeface="Open Sans" panose="020B0606030504020204" pitchFamily="34" charset="0"/>
                <a:hlinkClick r:id="rId4"/>
              </a:rPr>
              <a:t>veera.vertaisohjaaja@netti.fi</a:t>
            </a:r>
            <a:endParaRPr lang="fi-FI" sz="1100" b="1" dirty="0">
              <a:solidFill>
                <a:srgbClr val="00B0F0"/>
              </a:solidFill>
              <a:latin typeface="Open Sans" panose="020B0606030504020204" pitchFamily="34" charset="0"/>
              <a:ea typeface="Open Sans" panose="020B0606030504020204" pitchFamily="34" charset="0"/>
              <a:cs typeface="Open Sans" panose="020B0606030504020204" pitchFamily="34" charset="0"/>
            </a:endParaRPr>
          </a:p>
          <a:p>
            <a:pPr>
              <a:defRPr/>
            </a:pPr>
            <a:endParaRPr lang="fi-FI" sz="12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a:defRPr/>
            </a:pPr>
            <a:endParaRPr lang="fi-FI" sz="1100" b="1" dirty="0">
              <a:solidFill>
                <a:srgbClr val="00B0F0"/>
              </a:solidFill>
              <a:latin typeface="Calibri" pitchFamily="34" charset="0"/>
              <a:cs typeface="Calibri" pitchFamily="34" charset="0"/>
            </a:endParaRPr>
          </a:p>
        </p:txBody>
      </p:sp>
      <p:pic>
        <p:nvPicPr>
          <p:cNvPr id="9" name="Kuva 8">
            <a:extLst>
              <a:ext uri="{FF2B5EF4-FFF2-40B4-BE49-F238E27FC236}">
                <a16:creationId xmlns:a16="http://schemas.microsoft.com/office/drawing/2014/main" id="{7A186482-FF59-4B82-AE2E-61F92BABC21C}"/>
              </a:ext>
            </a:extLst>
          </p:cNvPr>
          <p:cNvPicPr/>
          <p:nvPr/>
        </p:nvPicPr>
        <p:blipFill>
          <a:blip r:embed="rId5">
            <a:extLst>
              <a:ext uri="{28A0092B-C50C-407E-A947-70E740481C1C}">
                <a14:useLocalDpi xmlns:a14="http://schemas.microsoft.com/office/drawing/2010/main" val="0"/>
              </a:ext>
            </a:extLst>
          </a:blip>
          <a:srcRect/>
          <a:stretch/>
        </p:blipFill>
        <p:spPr>
          <a:xfrm>
            <a:off x="4095199" y="539552"/>
            <a:ext cx="2479357" cy="1652905"/>
          </a:xfrm>
          <a:prstGeom prst="rect">
            <a:avLst/>
          </a:prstGeom>
        </p:spPr>
      </p:pic>
      <p:pic>
        <p:nvPicPr>
          <p:cNvPr id="12" name="Kuva 11">
            <a:extLst>
              <a:ext uri="{FF2B5EF4-FFF2-40B4-BE49-F238E27FC236}">
                <a16:creationId xmlns:a16="http://schemas.microsoft.com/office/drawing/2014/main" id="{F8025423-1273-4280-B126-4A2B3D5500FD}"/>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2487361" y="8279358"/>
            <a:ext cx="1883275" cy="700619"/>
          </a:xfrm>
          <a:prstGeom prst="rect">
            <a:avLst/>
          </a:prstGeom>
        </p:spPr>
      </p:pic>
      <p:pic>
        <p:nvPicPr>
          <p:cNvPr id="13" name="Kuva 12">
            <a:extLst>
              <a:ext uri="{FF2B5EF4-FFF2-40B4-BE49-F238E27FC236}">
                <a16:creationId xmlns:a16="http://schemas.microsoft.com/office/drawing/2014/main" id="{1C0F3287-5BC7-4813-8B19-543E806B20A1}"/>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4567233" y="8372728"/>
            <a:ext cx="1810726" cy="513881"/>
          </a:xfrm>
          <a:prstGeom prst="rect">
            <a:avLst/>
          </a:prstGeom>
        </p:spPr>
      </p:pic>
    </p:spTree>
  </p:cSld>
  <p:clrMapOvr>
    <a:masterClrMapping/>
  </p:clrMapOvr>
</p:sld>
</file>

<file path=ppt/theme/theme1.xml><?xml version="1.0" encoding="utf-8"?>
<a:theme xmlns:a="http://schemas.openxmlformats.org/drawingml/2006/main" name="Oletusrakenne">
  <a:themeElements>
    <a:clrScheme name="Oletusraken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letusrakenn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letusraken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letusrakenn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letusrakenn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letusrakenn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letusrakenn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letusrakenn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letusrakenn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letusrakenn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letusrakenn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letusrakenn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letusrakenn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letusrakenn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B3B10DE308AB4D4AA984D18692C8C8C7" ma:contentTypeVersion="12" ma:contentTypeDescription="Luo uusi asiakirja." ma:contentTypeScope="" ma:versionID="51f4ec100b2186aa1f98452dcffd8fd0">
  <xsd:schema xmlns:xsd="http://www.w3.org/2001/XMLSchema" xmlns:xs="http://www.w3.org/2001/XMLSchema" xmlns:p="http://schemas.microsoft.com/office/2006/metadata/properties" xmlns:ns1="http://schemas.microsoft.com/sharepoint/v3" xmlns:ns2="60fd79bf-4c46-4e65-a9bf-ba38b27c9df7" xmlns:ns3="2ee1281f-c276-4604-a798-135bbcc6c5e7" targetNamespace="http://schemas.microsoft.com/office/2006/metadata/properties" ma:root="true" ma:fieldsID="2349df8aaaebf27251c97b369e51f45f" ns1:_="" ns2:_="" ns3:_="">
    <xsd:import namespace="http://schemas.microsoft.com/sharepoint/v3"/>
    <xsd:import namespace="60fd79bf-4c46-4e65-a9bf-ba38b27c9df7"/>
    <xsd:import namespace="2ee1281f-c276-4604-a798-135bbcc6c5e7"/>
    <xsd:element name="properties">
      <xsd:complexType>
        <xsd:sequence>
          <xsd:element name="documentManagement">
            <xsd:complexType>
              <xsd:all>
                <xsd:element ref="ns1:PublishingStartDate" minOccurs="0"/>
                <xsd:element ref="ns1:PublishingExpirationDate" minOccurs="0"/>
                <xsd:element ref="ns2:Linkitetty_x0020_sivustolle" minOccurs="0"/>
                <xsd:element ref="ns3:SharedWithUsers" minOccurs="0"/>
                <xsd:element ref="ns3:SharedWithDetails" minOccurs="0"/>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Ajoituksen alkamispäivämäärä" ma:description="Ajoituksen alkamispäivämäärä on julkaisuominaisuuden luoma sivustosarake. Sillä määritetään päivämäärä ja kellonaika, jolloin vierailijat näkevät sivuston ensimmäisen kerran." ma:internalName="PublishingStartDate">
      <xsd:simpleType>
        <xsd:restriction base="dms:Unknown"/>
      </xsd:simpleType>
    </xsd:element>
    <xsd:element name="PublishingExpirationDate" ma:index="9" nillable="true" ma:displayName="Ajoituksen päättymispäivämäärä" ma:description="Ajoituksen päättymispäivämäärä on julkaisuominaisuuden luoma sivustosarake. Sillä määritetään päivämäärä ja kellonaika, jolloin vierailijat eivät enää näe tätä sivustoa."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0fd79bf-4c46-4e65-a9bf-ba38b27c9df7" elementFormDefault="qualified">
    <xsd:import namespace="http://schemas.microsoft.com/office/2006/documentManagement/types"/>
    <xsd:import namespace="http://schemas.microsoft.com/office/infopath/2007/PartnerControls"/>
    <xsd:element name="Linkitetty_x0020_sivustolle" ma:index="10" nillable="true" ma:displayName="Linkitetty sivustolle" ma:default="0" ma:description="Tähän merkitään onko tiedosto linkitetty materiaalipankin jollekin sivulle." ma:internalName="Linkitetty_x0020_sivustolle">
      <xsd:simpleType>
        <xsd:restriction base="dms:Boolean"/>
      </xsd:simpleType>
    </xsd:element>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ee1281f-c276-4604-a798-135bbcc6c5e7" elementFormDefault="qualified">
    <xsd:import namespace="http://schemas.microsoft.com/office/2006/documentManagement/types"/>
    <xsd:import namespace="http://schemas.microsoft.com/office/infopath/2007/PartnerControls"/>
    <xsd:element name="SharedWithUsers" ma:index="11" nillable="true" ma:displayName="Jaettu"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Jakamisen tiedot"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Linkitetty_x0020_sivustolle xmlns="60fd79bf-4c46-4e65-a9bf-ba38b27c9df7">true</Linkitetty_x0020_sivustolle>
    <PublishingStartDate xmlns="http://schemas.microsoft.com/sharepoint/v3" xsi:nil="true"/>
  </documentManagement>
</p:properties>
</file>

<file path=customXml/itemProps1.xml><?xml version="1.0" encoding="utf-8"?>
<ds:datastoreItem xmlns:ds="http://schemas.openxmlformats.org/officeDocument/2006/customXml" ds:itemID="{DE519300-1CFA-49CF-940A-6E619E66F5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0fd79bf-4c46-4e65-a9bf-ba38b27c9df7"/>
    <ds:schemaRef ds:uri="2ee1281f-c276-4604-a798-135bbcc6c5e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98AC35D-873E-4892-8BB3-69BC145F2240}">
  <ds:schemaRefs>
    <ds:schemaRef ds:uri="http://schemas.microsoft.com/sharepoint/v3/contenttype/forms"/>
  </ds:schemaRefs>
</ds:datastoreItem>
</file>

<file path=customXml/itemProps3.xml><?xml version="1.0" encoding="utf-8"?>
<ds:datastoreItem xmlns:ds="http://schemas.openxmlformats.org/officeDocument/2006/customXml" ds:itemID="{335F5EC6-8AB1-46C5-8DE9-A711B7393798}">
  <ds:schemaRefs>
    <ds:schemaRef ds:uri="http://schemas.microsoft.com/office/2006/documentManagement/types"/>
    <ds:schemaRef ds:uri="http://schemas.microsoft.com/office/infopath/2007/PartnerControls"/>
    <ds:schemaRef ds:uri="2ee1281f-c276-4604-a798-135bbcc6c5e7"/>
    <ds:schemaRef ds:uri="http://purl.org/dc/elements/1.1/"/>
    <ds:schemaRef ds:uri="http://schemas.microsoft.com/office/2006/metadata/properties"/>
    <ds:schemaRef ds:uri="http://schemas.microsoft.com/sharepoint/v3"/>
    <ds:schemaRef ds:uri="http://purl.org/dc/terms/"/>
    <ds:schemaRef ds:uri="60fd79bf-4c46-4e65-a9bf-ba38b27c9df7"/>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1710</TotalTime>
  <Words>483</Words>
  <Application>Microsoft Office PowerPoint</Application>
  <PresentationFormat>Näytössä katseltava diaesitys (4:3)</PresentationFormat>
  <Paragraphs>56</Paragraphs>
  <Slides>2</Slides>
  <Notes>0</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2</vt:i4>
      </vt:variant>
    </vt:vector>
  </HeadingPairs>
  <TitlesOfParts>
    <vt:vector size="8" baseType="lpstr">
      <vt:lpstr>Arial</vt:lpstr>
      <vt:lpstr>Calibri</vt:lpstr>
      <vt:lpstr>Open Sans</vt:lpstr>
      <vt:lpstr>Raleway</vt:lpstr>
      <vt:lpstr>Symbol</vt:lpstr>
      <vt:lpstr>Oletusrakenne</vt:lpstr>
      <vt:lpstr>PowerPoint-esitys</vt:lpstr>
      <vt:lpstr>PowerPoint-esitys</vt:lpstr>
    </vt:vector>
  </TitlesOfParts>
  <Company>Kuvataidetalo Holmberg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Tanja</dc:creator>
  <cp:lastModifiedBy>Mareena Heinonen</cp:lastModifiedBy>
  <cp:revision>62</cp:revision>
  <cp:lastPrinted>2019-11-06T13:08:56Z</cp:lastPrinted>
  <dcterms:created xsi:type="dcterms:W3CDTF">2010-09-06T20:32:17Z</dcterms:created>
  <dcterms:modified xsi:type="dcterms:W3CDTF">2021-02-01T15:15:09Z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0x010100B3B10DE308AB4D4AA984D18692C8C8C7</vt:lpwstr>
  </property>
</Properties>
</file>