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handoutMasterIdLst>
    <p:handoutMasterId r:id="rId6"/>
  </p:handoutMasterIdLst>
  <p:sldIdLst>
    <p:sldId id="267" r:id="rId5"/>
  </p:sldIdLst>
  <p:sldSz cx="6858000" cy="9144000" type="screen4x3"/>
  <p:notesSz cx="7099300" cy="10234613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DEE9FA-B281-9A98-194C-8BE447CB7891}" v="1" dt="2018-11-16T13:25:01.3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2246" y="7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fld id="{767A0566-F7C7-45A0-908A-0884E93EAF8A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75541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8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8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800"/>
            </a:lvl1pPr>
          </a:lstStyle>
          <a:p>
            <a:fld id="{61364DB1-BB3A-4E00-B7D6-198D994F7779}" type="slidenum">
              <a:rPr lang="fi-FI" altLang="fi-FI"/>
              <a:pPr/>
              <a:t>‹#›</a:t>
            </a:fld>
            <a:endParaRPr lang="fi-FI" alt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8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8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800"/>
            </a:lvl1pPr>
          </a:lstStyle>
          <a:p>
            <a:fld id="{1BF22FE0-7F51-48E0-AAF0-3A506EF7E137}" type="slidenum">
              <a:rPr lang="fi-FI" altLang="fi-FI"/>
              <a:pPr/>
              <a:t>‹#›</a:t>
            </a:fld>
            <a:endParaRPr lang="fi-FI" alt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8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8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800"/>
            </a:lvl1pPr>
          </a:lstStyle>
          <a:p>
            <a:fld id="{6FBC08F0-D799-40D8-87F4-06C61FA443AA}" type="slidenum">
              <a:rPr lang="fi-FI" altLang="fi-FI"/>
              <a:pPr/>
              <a:t>‹#›</a:t>
            </a:fld>
            <a:endParaRPr lang="fi-FI" alt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8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8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800"/>
            </a:lvl1pPr>
          </a:lstStyle>
          <a:p>
            <a:fld id="{035F079C-3CE7-4941-B316-34E6760C29AE}" type="slidenum">
              <a:rPr lang="fi-FI" altLang="fi-FI"/>
              <a:pPr/>
              <a:t>‹#›</a:t>
            </a:fld>
            <a:endParaRPr lang="fi-FI" alt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8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8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800"/>
            </a:lvl1pPr>
          </a:lstStyle>
          <a:p>
            <a:fld id="{E9780045-5E91-4801-9E87-FE186212A34C}" type="slidenum">
              <a:rPr lang="fi-FI" altLang="fi-FI"/>
              <a:pPr/>
              <a:t>‹#›</a:t>
            </a:fld>
            <a:endParaRPr lang="fi-FI" alt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8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8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800"/>
            </a:lvl1pPr>
          </a:lstStyle>
          <a:p>
            <a:fld id="{D739C165-B6FA-43B9-91B8-AE8D4A5BFB13}" type="slidenum">
              <a:rPr lang="fi-FI" altLang="fi-FI"/>
              <a:pPr/>
              <a:t>‹#›</a:t>
            </a:fld>
            <a:endParaRPr lang="fi-FI" alt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8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8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800"/>
            </a:lvl1pPr>
          </a:lstStyle>
          <a:p>
            <a:fld id="{F6BB5D87-60E3-47EA-AC49-BBBEB264D3D7}" type="slidenum">
              <a:rPr lang="fi-FI" altLang="fi-FI"/>
              <a:pPr/>
              <a:t>‹#›</a:t>
            </a:fld>
            <a:endParaRPr lang="fi-FI" alt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8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8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800"/>
            </a:lvl1pPr>
          </a:lstStyle>
          <a:p>
            <a:fld id="{19BC93F8-0326-424F-8B8E-14468AD6936E}" type="slidenum">
              <a:rPr lang="fi-FI" altLang="fi-FI"/>
              <a:pPr/>
              <a:t>‹#›</a:t>
            </a:fld>
            <a:endParaRPr lang="fi-FI" alt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8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8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800"/>
            </a:lvl1pPr>
          </a:lstStyle>
          <a:p>
            <a:fld id="{B77CF639-5A3D-4C1F-9C75-EF9CFD0C1815}" type="slidenum">
              <a:rPr lang="fi-FI" altLang="fi-FI"/>
              <a:pPr/>
              <a:t>‹#›</a:t>
            </a:fld>
            <a:endParaRPr lang="fi-FI" alt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8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8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800"/>
            </a:lvl1pPr>
          </a:lstStyle>
          <a:p>
            <a:fld id="{0D714049-75BF-47C9-B9CD-9692E06341DD}" type="slidenum">
              <a:rPr lang="fi-FI" altLang="fi-FI"/>
              <a:pPr/>
              <a:t>‹#›</a:t>
            </a:fld>
            <a:endParaRPr lang="fi-FI" alt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8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8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800"/>
            </a:lvl1pPr>
          </a:lstStyle>
          <a:p>
            <a:fld id="{84BBBC36-BF90-4074-8178-9B11065235C9}" type="slidenum">
              <a:rPr lang="fi-FI" altLang="fi-FI"/>
              <a:pPr/>
              <a:t>‹#›</a:t>
            </a:fld>
            <a:endParaRPr lang="fi-FI" alt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perustyyl. napsautt.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cs typeface="Arial" charset="0"/>
              </a:defRPr>
            </a:lvl1pPr>
          </a:lstStyle>
          <a:p>
            <a:fld id="{26925D59-4A73-48DC-935F-7267DF0DDEAB}" type="slidenum">
              <a:rPr lang="fi-FI" altLang="fi-FI"/>
              <a:pPr/>
              <a:t>‹#›</a:t>
            </a:fld>
            <a:endParaRPr lang="fi-FI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Suorakulmio 1"/>
          <p:cNvSpPr>
            <a:spLocks noChangeArrowheads="1"/>
          </p:cNvSpPr>
          <p:nvPr/>
        </p:nvSpPr>
        <p:spPr bwMode="auto">
          <a:xfrm>
            <a:off x="451172" y="552766"/>
            <a:ext cx="5545137" cy="8642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t"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fi-FI" altLang="fi-FI" dirty="0">
              <a:solidFill>
                <a:srgbClr val="92D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fi-FI" altLang="fi-FI" dirty="0">
              <a:solidFill>
                <a:schemeClr val="accent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fi-FI" altLang="fi-FI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Kysymyksiä pohdittaviksi:  </a:t>
            </a:r>
            <a:endParaRPr lang="fi-FI" altLang="fi-FI" b="1" dirty="0">
              <a:solidFill>
                <a:schemeClr val="accent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fi-FI" altLang="fi-FI" sz="1200" dirty="0">
              <a:solidFill>
                <a:srgbClr val="00B0F0"/>
              </a:solidFill>
              <a:latin typeface="Calibri" pitchFamily="34" charset="0"/>
              <a:cs typeface="Arial" charset="0"/>
            </a:endParaRPr>
          </a:p>
          <a:p>
            <a:pPr marL="342900" lvl="0" indent="-342900" eaLnBrk="1" fontAlgn="auto" hangingPunct="1">
              <a:spcBef>
                <a:spcPct val="2000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fi-FI" sz="1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Tunnistatko lapsessasi kriisin eri vaiheisiin liittyviä piirteitä ja käyttäytymistä? Missä vaiheessa lapsesi mielestäsi on?</a:t>
            </a:r>
          </a:p>
          <a:p>
            <a:pPr marL="342900" lvl="0" indent="-342900" eaLnBrk="1" fontAlgn="auto" hangingPunct="1">
              <a:spcBef>
                <a:spcPct val="20000"/>
              </a:spcBef>
              <a:spcAft>
                <a:spcPts val="0"/>
              </a:spcAft>
              <a:buFontTx/>
              <a:buAutoNum type="arabicPeriod"/>
              <a:defRPr/>
            </a:pPr>
            <a:endParaRPr lang="fi-FI" sz="1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eaLnBrk="1" fontAlgn="auto" hangingPunct="1">
              <a:spcBef>
                <a:spcPct val="20000"/>
              </a:spcBef>
              <a:spcAft>
                <a:spcPts val="0"/>
              </a:spcAft>
              <a:buFontTx/>
              <a:buAutoNum type="arabicPeriod"/>
              <a:defRPr/>
            </a:pPr>
            <a:endParaRPr lang="fi-FI" sz="1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eaLnBrk="1" fontAlgn="auto" hangingPunct="1">
              <a:spcBef>
                <a:spcPct val="20000"/>
              </a:spcBef>
              <a:spcAft>
                <a:spcPts val="0"/>
              </a:spcAft>
              <a:buFontTx/>
              <a:buAutoNum type="arabicPeriod"/>
              <a:defRPr/>
            </a:pPr>
            <a:endParaRPr lang="fi-FI" sz="1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Tx/>
              <a:buAutoNum type="arabicPeriod"/>
              <a:defRPr/>
            </a:pPr>
            <a:endParaRPr lang="fi-FI" sz="1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eaLnBrk="1" fontAlgn="auto" hangingPunct="1">
              <a:spcBef>
                <a:spcPct val="2000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fi-FI" sz="1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Onko lapsesi käyttäytymisessä ilmennyt jotain sellaista, joka sinua mietityttää tai josta olet huolissasi?</a:t>
            </a:r>
          </a:p>
          <a:p>
            <a:pPr marL="342900" lvl="0" indent="-342900" eaLnBrk="1" fontAlgn="auto" hangingPunct="1">
              <a:spcBef>
                <a:spcPct val="20000"/>
              </a:spcBef>
              <a:spcAft>
                <a:spcPts val="0"/>
              </a:spcAft>
              <a:buFontTx/>
              <a:buAutoNum type="arabicPeriod"/>
              <a:defRPr/>
            </a:pPr>
            <a:endParaRPr lang="fi-FI" sz="1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eaLnBrk="1" fontAlgn="auto" hangingPunct="1">
              <a:spcBef>
                <a:spcPct val="20000"/>
              </a:spcBef>
              <a:spcAft>
                <a:spcPts val="0"/>
              </a:spcAft>
              <a:buFontTx/>
              <a:buAutoNum type="arabicPeriod"/>
              <a:defRPr/>
            </a:pPr>
            <a:endParaRPr lang="fi-FI" sz="1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eaLnBrk="1" fontAlgn="auto" hangingPunct="1">
              <a:spcBef>
                <a:spcPct val="20000"/>
              </a:spcBef>
              <a:spcAft>
                <a:spcPts val="0"/>
              </a:spcAft>
              <a:buFontTx/>
              <a:buAutoNum type="arabicPeriod"/>
              <a:defRPr/>
            </a:pPr>
            <a:endParaRPr lang="fi-FI" sz="1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Tx/>
              <a:buAutoNum type="arabicPeriod"/>
              <a:defRPr/>
            </a:pPr>
            <a:endParaRPr lang="fi-FI" sz="1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eaLnBrk="1" fontAlgn="auto" hangingPunct="1">
              <a:spcBef>
                <a:spcPct val="2000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fi-FI" sz="1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Miten olet itse reagoinut lapsesi käyttäytymiseen?</a:t>
            </a:r>
          </a:p>
          <a:p>
            <a:pPr marL="342900" lvl="0" indent="-342900" eaLnBrk="1" fontAlgn="auto" hangingPunct="1">
              <a:spcBef>
                <a:spcPct val="20000"/>
              </a:spcBef>
              <a:spcAft>
                <a:spcPts val="0"/>
              </a:spcAft>
              <a:buFontTx/>
              <a:buAutoNum type="arabicPeriod"/>
              <a:defRPr/>
            </a:pPr>
            <a:endParaRPr lang="fi-FI" sz="1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eaLnBrk="1" fontAlgn="auto" hangingPunct="1">
              <a:spcBef>
                <a:spcPct val="20000"/>
              </a:spcBef>
              <a:spcAft>
                <a:spcPts val="0"/>
              </a:spcAft>
              <a:buFontTx/>
              <a:buAutoNum type="arabicPeriod"/>
              <a:defRPr/>
            </a:pPr>
            <a:endParaRPr lang="fi-FI" sz="1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eaLnBrk="1" fontAlgn="auto" hangingPunct="1">
              <a:spcBef>
                <a:spcPct val="20000"/>
              </a:spcBef>
              <a:spcAft>
                <a:spcPts val="0"/>
              </a:spcAft>
              <a:buFontTx/>
              <a:buAutoNum type="arabicPeriod"/>
              <a:defRPr/>
            </a:pPr>
            <a:endParaRPr lang="fi-FI" sz="1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Tx/>
              <a:buAutoNum type="arabicPeriod"/>
              <a:defRPr/>
            </a:pPr>
            <a:endParaRPr lang="fi-FI" sz="1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fi-FI" sz="1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Näetkö tarvetta muuttaa omaa asennoitumistasi tai käytöstäsi? Jos, niin miten?</a:t>
            </a:r>
          </a:p>
          <a:p>
            <a:pPr marL="342900" lvl="0" indent="-342900" eaLnBrk="1" fontAlgn="auto" hangingPunct="1">
              <a:spcBef>
                <a:spcPct val="20000"/>
              </a:spcBef>
              <a:spcAft>
                <a:spcPts val="0"/>
              </a:spcAft>
              <a:buFontTx/>
              <a:buAutoNum type="arabicPeriod"/>
              <a:defRPr/>
            </a:pPr>
            <a:endParaRPr lang="fi-FI" sz="1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eaLnBrk="1" fontAlgn="auto" hangingPunct="1">
              <a:spcBef>
                <a:spcPct val="20000"/>
              </a:spcBef>
              <a:spcAft>
                <a:spcPts val="0"/>
              </a:spcAft>
              <a:buFontTx/>
              <a:buAutoNum type="arabicPeriod"/>
              <a:defRPr/>
            </a:pPr>
            <a:endParaRPr lang="fi-FI" sz="1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lvl="0" indent="-228600" eaLnBrk="1" fontAlgn="auto" hangingPunct="1">
              <a:spcBef>
                <a:spcPct val="2000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fi-FI" sz="1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indent="-228600" eaLnBrk="1" fontAlgn="auto" hangingPunct="1">
              <a:spcBef>
                <a:spcPct val="20000"/>
              </a:spcBef>
              <a:spcAft>
                <a:spcPts val="0"/>
              </a:spcAft>
              <a:buFont typeface="Arial"/>
              <a:buAutoNum type="arabicPeriod"/>
              <a:defRPr/>
            </a:pPr>
            <a:endParaRPr lang="fi-FI" sz="1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eaLnBrk="1" fontAlgn="auto" hangingPunct="1">
              <a:spcBef>
                <a:spcPct val="2000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fi-FI" sz="1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Onko lapsesi kiintynyt sijaishuoltajiin? Miltä se tuntuu?</a:t>
            </a:r>
          </a:p>
          <a:p>
            <a:pPr marL="342900" lvl="0" indent="-342900" eaLnBrk="1" fontAlgn="auto" hangingPunct="1">
              <a:spcBef>
                <a:spcPct val="20000"/>
              </a:spcBef>
              <a:spcAft>
                <a:spcPts val="0"/>
              </a:spcAft>
              <a:buFontTx/>
              <a:buAutoNum type="arabicPeriod"/>
              <a:defRPr/>
            </a:pPr>
            <a:endParaRPr lang="fi-FI" sz="1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lvl="0" indent="-228600" eaLnBrk="1" fontAlgn="auto" hangingPunct="1">
              <a:spcBef>
                <a:spcPct val="2000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fi-FI" sz="1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lvl="0" indent="-228600" eaLnBrk="1" fontAlgn="auto" hangingPunct="1">
              <a:spcBef>
                <a:spcPct val="20000"/>
              </a:spcBef>
              <a:spcAft>
                <a:spcPts val="0"/>
              </a:spcAft>
              <a:buAutoNum type="arabicPeriod"/>
              <a:defRPr/>
            </a:pPr>
            <a:endParaRPr lang="fi-FI" sz="1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indent="-228600" eaLnBrk="1" fontAlgn="auto" hangingPunct="1">
              <a:spcBef>
                <a:spcPct val="20000"/>
              </a:spcBef>
              <a:spcAft>
                <a:spcPts val="0"/>
              </a:spcAft>
              <a:buFont typeface="Arial"/>
              <a:buAutoNum type="arabicPeriod"/>
              <a:defRPr/>
            </a:pPr>
            <a:endParaRPr lang="fi-FI" sz="1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eaLnBrk="1" fontAlgn="auto" hangingPunct="1">
              <a:spcBef>
                <a:spcPct val="2000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fi-FI" sz="1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Onko sinulla lapseesi liittyen asioita, joita et ole voinut tuoda esille sijaishuoltajille tai sosiaalityöntekijöille? Miten voisit jatkossa toimia?</a:t>
            </a:r>
          </a:p>
          <a:p>
            <a:pPr marL="342900" lvl="0" indent="-342900" eaLnBrk="1" fontAlgn="auto" hangingPunct="1">
              <a:spcBef>
                <a:spcPct val="20000"/>
              </a:spcBef>
              <a:spcAft>
                <a:spcPts val="0"/>
              </a:spcAft>
              <a:buFontTx/>
              <a:buAutoNum type="arabicPeriod"/>
              <a:defRPr/>
            </a:pPr>
            <a:endParaRPr lang="fi-FI" altLang="fi-FI" sz="1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eaLnBrk="1" fontAlgn="auto" hangingPunct="1">
              <a:spcBef>
                <a:spcPct val="20000"/>
              </a:spcBef>
              <a:spcAft>
                <a:spcPts val="0"/>
              </a:spcAft>
              <a:buFontTx/>
              <a:buAutoNum type="arabicPeriod"/>
              <a:defRPr/>
            </a:pPr>
            <a:endParaRPr lang="fi-FI" altLang="fi-FI" sz="1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endParaRPr lang="fi-FI" altLang="fi-FI" sz="1200" dirty="0">
              <a:solidFill>
                <a:srgbClr val="40404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/>
            <a:endParaRPr lang="fi-FI" altLang="fi-FI" sz="1200" b="1" dirty="0">
              <a:solidFill>
                <a:srgbClr val="00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4" name="Kuva 5">
            <a:extLst>
              <a:ext uri="{FF2B5EF4-FFF2-40B4-BE49-F238E27FC236}">
                <a16:creationId xmlns:a16="http://schemas.microsoft.com/office/drawing/2014/main" id="{182EA1C1-1BE2-45BC-A6AE-905E7666AA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7767" y="235758"/>
            <a:ext cx="2686050" cy="8763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Oletusrakenne">
  <a:themeElements>
    <a:clrScheme name="Oletusrakenn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letusrakenn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letusrakenn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Linkitetty_x0020_sivustolle xmlns="60fd79bf-4c46-4e65-a9bf-ba38b27c9df7">true</Linkitetty_x0020_sivustolle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B3B10DE308AB4D4AA984D18692C8C8C7" ma:contentTypeVersion="7" ma:contentTypeDescription="Luo uusi asiakirja." ma:contentTypeScope="" ma:versionID="b2d34d53569c13776cb835b79ee0c5c8">
  <xsd:schema xmlns:xsd="http://www.w3.org/2001/XMLSchema" xmlns:xs="http://www.w3.org/2001/XMLSchema" xmlns:p="http://schemas.microsoft.com/office/2006/metadata/properties" xmlns:ns1="http://schemas.microsoft.com/sharepoint/v3" xmlns:ns2="60fd79bf-4c46-4e65-a9bf-ba38b27c9df7" xmlns:ns3="2ee1281f-c276-4604-a798-135bbcc6c5e7" targetNamespace="http://schemas.microsoft.com/office/2006/metadata/properties" ma:root="true" ma:fieldsID="09625af298c26ff893c6c9eb24ece498" ns1:_="" ns2:_="" ns3:_="">
    <xsd:import namespace="http://schemas.microsoft.com/sharepoint/v3"/>
    <xsd:import namespace="60fd79bf-4c46-4e65-a9bf-ba38b27c9df7"/>
    <xsd:import namespace="2ee1281f-c276-4604-a798-135bbcc6c5e7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Linkitetty_x0020_sivustolle" minOccurs="0"/>
                <xsd:element ref="ns3:SharedWithUsers" minOccurs="0"/>
                <xsd:element ref="ns3:SharedWithDetails" minOccurs="0"/>
                <xsd:element ref="ns2:MediaServiceMetadata" minOccurs="0"/>
                <xsd:element ref="ns2:MediaServiceFastMetadata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Ajoituksen alkamispäivämäärä" ma:description="Ajoituksen alkamispäivämäärä on julkaisuominaisuuden luoma sivustosarake. Sillä määritetään päivämäärä ja kellonaika, jolloin vierailijat näkevät sivuston ensimmäisen kerran." ma:internalName="PublishingStartDate">
      <xsd:simpleType>
        <xsd:restriction base="dms:Unknown"/>
      </xsd:simpleType>
    </xsd:element>
    <xsd:element name="PublishingExpirationDate" ma:index="9" nillable="true" ma:displayName="Ajoituksen päättymispäivämäärä" ma:description="Ajoituksen päättymispäivämäärä on julkaisuominaisuuden luoma sivustosarake. Sillä määritetään päivämäärä ja kellonaika, jolloin vierailijat eivät enää näe tätä sivustoa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fd79bf-4c46-4e65-a9bf-ba38b27c9df7" elementFormDefault="qualified">
    <xsd:import namespace="http://schemas.microsoft.com/office/2006/documentManagement/types"/>
    <xsd:import namespace="http://schemas.microsoft.com/office/infopath/2007/PartnerControls"/>
    <xsd:element name="Linkitetty_x0020_sivustolle" ma:index="10" nillable="true" ma:displayName="Linkitetty sivustolle" ma:default="0" ma:description="Tähän merkitään onko tiedosto linkitetty materiaalipankin jollekin sivulle." ma:internalName="Linkitetty_x0020_sivustolle">
      <xsd:simpleType>
        <xsd:restriction base="dms:Boolean"/>
      </xsd:simpleType>
    </xsd:element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e1281f-c276-4604-a798-135bbcc6c5e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Jakamisen tiedot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06C2310-6A3C-489E-8C41-FA7BBF12F7C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324146F-D81F-43E8-9B02-F2ABF6E55CC5}">
  <ds:schemaRefs>
    <ds:schemaRef ds:uri="2ee1281f-c276-4604-a798-135bbcc6c5e7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60fd79bf-4c46-4e65-a9bf-ba38b27c9d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F1D0C7B-A267-4C95-ADF0-4086D0BD53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0fd79bf-4c46-4e65-a9bf-ba38b27c9df7"/>
    <ds:schemaRef ds:uri="2ee1281f-c276-4604-a798-135bbcc6c5e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1972</TotalTime>
  <Words>85</Words>
  <Application>Microsoft Office PowerPoint</Application>
  <PresentationFormat>Näytössä katseltava diaesitys (4:3)</PresentationFormat>
  <Paragraphs>32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Arial</vt:lpstr>
      <vt:lpstr>Calibri</vt:lpstr>
      <vt:lpstr>1_Oletusrakenne</vt:lpstr>
      <vt:lpstr>PowerPoint-esitys</vt:lpstr>
    </vt:vector>
  </TitlesOfParts>
  <Company>Kuvataidetalo Holmberg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Tanja</dc:creator>
  <cp:lastModifiedBy>Mareena Heinonen</cp:lastModifiedBy>
  <cp:revision>82</cp:revision>
  <dcterms:created xsi:type="dcterms:W3CDTF">2010-09-06T20:32:17Z</dcterms:created>
  <dcterms:modified xsi:type="dcterms:W3CDTF">2021-02-03T09:25:41Z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0x010100B3B10DE308AB4D4AA984D18692C8C8C7</vt:lpwstr>
  </property>
</Properties>
</file>