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71" r:id="rId5"/>
    <p:sldId id="272" r:id="rId6"/>
    <p:sldId id="274" r:id="rId7"/>
  </p:sldIdLst>
  <p:sldSz cx="6858000" cy="9144000" type="screen4x3"/>
  <p:notesSz cx="6797675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2825F-0354-4B94-80FB-A3B64E886737}" v="26" dt="2019-01-14T15:44:57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2" autoAdjust="0"/>
    <p:restoredTop sz="94660"/>
  </p:normalViewPr>
  <p:slideViewPr>
    <p:cSldViewPr>
      <p:cViewPr varScale="1">
        <p:scale>
          <a:sx n="58" d="100"/>
          <a:sy n="58" d="100"/>
        </p:scale>
        <p:origin x="219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/>
            </a:lvl1pPr>
          </a:lstStyle>
          <a:p>
            <a:fld id="{767A0566-F7C7-45A0-908A-0884E93EAF8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9123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09BAD777-A6B4-40C9-A74D-AEC9A6DF0301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F7398F64-7419-48D8-A8E6-ED198009BD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8248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98F64-7419-48D8-A8E6-ED198009BD9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75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61364DB1-BB3A-4E00-B7D6-198D994F777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1BF22FE0-7F51-48E0-AAF0-3A506EF7E13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6FBC08F0-D799-40D8-87F4-06C61FA443AA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035F079C-3CE7-4941-B316-34E6760C29A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E9780045-5E91-4801-9E87-FE186212A34C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D739C165-B6FA-43B9-91B8-AE8D4A5BFB13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F6BB5D87-60E3-47EA-AC49-BBBEB264D3D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19BC93F8-0326-424F-8B8E-14468AD6936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B77CF639-5A3D-4C1F-9C75-EF9CFD0C1815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0D714049-75BF-47C9-B9CD-9692E06341DD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84BBBC36-BF90-4074-8178-9B11065235C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fld id="{26925D59-4A73-48DC-935F-7267DF0DDEA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oikukkia.fi/" TargetMode="External"/><Relationship Id="rId5" Type="http://schemas.openxmlformats.org/officeDocument/2006/relationships/hyperlink" Target="http://www.perhehoitoliitto.fi/" TargetMode="External"/><Relationship Id="rId4" Type="http://schemas.openxmlformats.org/officeDocument/2006/relationships/hyperlink" Target="http://www.avanton.fi/ikuisestisinu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Z:\VOIKUKKIA-verkostohanke 2010-2015\GRAAFISET ELEMENTIT\hankkeen logot\UUSI R-logo2, 26.9.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208" y="71300"/>
            <a:ext cx="32512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Kuva 4" descr="kulmalätkä_vihreä_pien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8951" y="0"/>
            <a:ext cx="125648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Suorakulmio 1"/>
          <p:cNvSpPr>
            <a:spLocks noChangeArrowheads="1"/>
          </p:cNvSpPr>
          <p:nvPr/>
        </p:nvSpPr>
        <p:spPr bwMode="auto">
          <a:xfrm>
            <a:off x="728663" y="539552"/>
            <a:ext cx="5545137" cy="757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400" dirty="0">
              <a:solidFill>
                <a:srgbClr val="40404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400" dirty="0">
              <a:solidFill>
                <a:srgbClr val="40404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i-FI" altLang="fi-FI" sz="1400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Kirjallisuutta</a:t>
            </a:r>
          </a:p>
          <a:p>
            <a:pPr eaLnBrk="1" hangingPunct="1">
              <a:spcBef>
                <a:spcPct val="50000"/>
              </a:spcBef>
            </a:pP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VOIKUKKIA®| Kasper – Kasvatus - ja perheneuvonta ry ja Sininauhaliitto   </a:t>
            </a:r>
          </a:p>
          <a:p>
            <a:pPr eaLnBrk="1" hangingPunct="1"/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Tekijä: Virpi Kujala</a:t>
            </a:r>
            <a:endParaRPr lang="fi-FI" altLang="fi-FI" sz="1100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00B0F0"/>
              </a:solidFill>
              <a:latin typeface="Calibri" pitchFamily="34" charset="0"/>
              <a:cs typeface="Arial" charset="0"/>
            </a:endParaRP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HUOSTAANOTTO, KRIISITYÖ, SURUTYÖ</a:t>
            </a:r>
          </a:p>
          <a:p>
            <a:pPr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Auer-</a:t>
            </a:r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Koisti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A-L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2003. Huostaanottokriisin selvittely-projektin loppuraportti. SOS-Lapsikylä ry.</a:t>
            </a:r>
          </a:p>
          <a:p>
            <a:pPr eaLnBrk="1" hangingPunct="1"/>
            <a:r>
              <a:rPr lang="fi-FI" altLang="fi-FI" sz="11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Dolann</a:t>
            </a:r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Y.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2017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Pieni askel:  Tie hyvään elämään traumaattisen kokemuksen jälkeen. </a:t>
            </a:r>
            <a:b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Lyhytterapiainstituutti Oy.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Forsberg H., Ritala-Koskinen A., Törrönen M. (toim.),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2006. Sosiaalityö - Kohtaamisia, menetelmiä ja tiedon uudelleenarviointia.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Eno H., Heino-</a:t>
            </a:r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Mouhu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S., &amp; Jokinen H.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2006. Latokartanon ohjattu vertaisryhmätoiminta vanhemmuuden voimavarana ”...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tää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on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ollu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meijän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henkireikä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niinku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”. Opinnäytetyö, Stadia, Helsingin ammattikorkeakoulu.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Eriksson J. &amp; Heikkinen S.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2008. ”Se oli kyllä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akkanergiaa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pullollaan, hyvä ettei seinät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hajonnu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- huostaanotettujen lasten vanhempien kokemuksia vertaisryhmätoiminnasta. Diakonia-ammattikorkeakoulu, Diak Etelä. Opinnäytetyö kevät 2008. Sosiaalialan koulutusohjelma, Sosionomi (AMK).</a:t>
            </a:r>
          </a:p>
          <a:p>
            <a:pPr eaLnBrk="1" hangingPunct="1"/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Helminen M-L &amp; Iso-</a:t>
            </a:r>
            <a:r>
              <a:rPr lang="fi-FI" altLang="fi-FI" sz="11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Heiniemi</a:t>
            </a:r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M. 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1999. Vanhemmuuden roolikartta. Käyttäjän opas. Suomen Kuntaliitto. Helsinki. 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Hiltunen T.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2005. Äitien voimaantuminen lasten huostaanoton jälkeen. Pro gradu –tutkielma. Kevätlukukausi 2005.Kasvatustieteen laitos. Jyväskylän Yliopisto.</a:t>
            </a:r>
          </a:p>
          <a:p>
            <a:pPr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Hurtig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J.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Vanhempien tukeminen lastensuojelussa -perheen pelastusrengas vai ammattilaisten iskulause. Sosiaalityön pro gradu-tutkielma. Lapin yliopisto. Rovaniemi.</a:t>
            </a:r>
          </a:p>
          <a:p>
            <a:pPr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Kansala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2002.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Biologisten vanhempien elämäntilanne ja sosiaalityöntuki lapsen sijoituksen jälkeen. Opinnäytetyötutkielma, Kuopion yliopisto, Yhteiskuntatieteellinen tiedekunta, sosiaalityön koulutusohjelma.</a:t>
            </a:r>
          </a:p>
          <a:p>
            <a:pPr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Kiianmaa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K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2008.  Hyvä ero . Uusi elämä. Osa 2. Lapset ja ero s. 91- 132. Multikustannus. </a:t>
            </a:r>
          </a:p>
          <a:p>
            <a:pPr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Laimio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Anne (toim.)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2004. Yhdessä suru on helpompi kantaa. Opas lasten ja nuorten sururyhmien ohjaajille.</a:t>
            </a:r>
          </a:p>
          <a:p>
            <a:pPr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Laimio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Anne (toim.)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2003. Surevan lapsen kanssa. 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Laurila A., 2003.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Toivo ja Ilona. Raportti lastensuojeluprojekteista.  Diakonia-ammattikorkeakoulu. B Raportteja 16.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Pitkänen M.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2011.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Vastuun paikka! Vanhempien tukeminen lapsen huostaanotossa.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Soccan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ja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heikki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Waris instituutin julkaisusarja nro 26, 2011.</a:t>
            </a:r>
            <a:endParaRPr lang="fi-FI" altLang="fi-FI" sz="11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3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Z:\VOIKUKKIA-verkostohanke 2010-2015\GRAAFISET ELEMENTIT\hankkeen logot\UUSI R-logo2, 26.9.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08" y="71300"/>
            <a:ext cx="32512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Kuva 4" descr="kulmalätkä_vihreä_pien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8951" y="0"/>
            <a:ext cx="125648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Suorakulmio 1"/>
          <p:cNvSpPr>
            <a:spLocks noChangeArrowheads="1"/>
          </p:cNvSpPr>
          <p:nvPr/>
        </p:nvSpPr>
        <p:spPr bwMode="auto">
          <a:xfrm>
            <a:off x="728663" y="539552"/>
            <a:ext cx="5545137" cy="796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HUOSTAANOTTO, KRIISITYÖ, SURUTYÖ</a:t>
            </a: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Poijula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2002.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Surutyö. Kirjapaja. 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Palosaari E.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2007. Lupa särkyä. Kriisistä elämään. Edita.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Räty T.,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2010. Lastensuojelulaki.  Käytäntö ja soveltaminen. Edita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Saari S.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2000. Kuin salama kirkkaalta taivaalta. Kriisit ja niistä selviytyminen.  Suomen Mielenterveysseura. SMS-Tuotanto/SMS-Julkaisut Otava.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Saari S., Kantanen I.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Kämäräinen L., Parviainen K., Valoaho S., Yli-Pirilä  P.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2009.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Hädän hetkellä – Psyykkisen ensiavun opas. Duodecim ja  Punainen Risti.</a:t>
            </a:r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Saastamoinen K.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2010.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Lapsen asema sijaishuollossa. – Käsikirja arjen toimintaan. Edita.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Sinkkonen J.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Kalland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M. (toim.),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2002. Varhaiset ihmissuhteet ja niiden häiriintyminen. WSOY. 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Taskinen S.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2010.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Lastensuojelualain soveltaminen. WSOYpro.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Toivo ja Ilona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–projektin Ilona osion prosessikuvaus. 2003. Sijaisvanhempien, biologisten vanhempien ja lasten yhteisen perheleiriketjun toteutus 2000-2003.  Seurakuntaopiston ja Diakonia-ammattikorkeakoulun Järvenpään  yksikön julkaisuja 7/2003.</a:t>
            </a:r>
            <a:b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fi-FI" altLang="fi-FI" sz="11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RYHMÄTYÖ JA TOIMINNALLISET MENETELMÄT</a:t>
            </a: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Aalto M.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2000. Ryppäästä ryhmäksi. Turvallisen ryhmän rakentaminen. My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Generation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Oy. </a:t>
            </a:r>
          </a:p>
          <a:p>
            <a:pPr lvl="0" eaLnBrk="1" hangingPunct="1"/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Jauhiainen R. &amp; Eskola M., 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1994</a:t>
            </a:r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Ryhmäilmiö. Perustietoa ryhmän käytöstä ja ryhmätyöstä sosiaalityöhön sovellettuna. Helsinki: WSOY.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Kopakkala A.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2005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Porukka, jengi, tiimi: ryhmädynamiikka ja siihen vaikuttaminen. </a:t>
            </a:r>
            <a:b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Edita : Suomen psykologiliitto.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Lehtonen H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2006. Keinot käyttöön arjen areenoilla. Kuvaus verkostohankkeen toteutuksesta. Käsikirja vertaisryhmän ohjaajalle ja kehittämistoiminnasta vastaavalle. Suomen Mielenterveysseura.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Leskinen E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2009. Ryhmä toimimaan. Vinkkejä tutustumiseen, oppimiseen ja yhteistyöhön. </a:t>
            </a:r>
            <a:b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Taito. PS-kustannus.</a:t>
            </a:r>
          </a:p>
          <a:p>
            <a:pPr lvl="0" eaLnBrk="1" hangingPunct="1"/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Niemistö R. 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2013. Ryhmän luovuus ja kehitysehdot. Gaudeamus.</a:t>
            </a:r>
          </a:p>
          <a:p>
            <a:pPr lvl="0"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Pennington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D. C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2005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Pienryhmän sosiaalipsykologia. Suomentanut Marja Ahokas. Helsinki: Gaudeamus. </a:t>
            </a:r>
          </a:p>
          <a:p>
            <a:pPr lvl="0" eaLnBrk="1" hangingPunct="1"/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Sava I. &amp; Vesanen-Laukkanen V. (toim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.), 2004. Taiteeksi tarinoitu oma elämä. Jyväskylä: PS-kustannus.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Vahala H.-M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2003. Elämän kevät. Luovuuden kautta kasvuun. Helsinki: Sininauhaliitto.</a:t>
            </a:r>
          </a:p>
          <a:p>
            <a:pPr lvl="0" eaLnBrk="1" hangingPunct="1">
              <a:spcBef>
                <a:spcPct val="50000"/>
              </a:spcBef>
            </a:pPr>
            <a:endParaRPr lang="fi-FI" altLang="fi-FI" sz="1100" dirty="0">
              <a:solidFill>
                <a:srgbClr val="00B0F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00B0F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Z:\VOIKUKKIA-verkostohanke 2010-2015\GRAAFISET ELEMENTIT\hankkeen logot\UUSI R-logo2, 26.9.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994" y="71299"/>
            <a:ext cx="32512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Kuva 4" descr="kulmalätkä_vihreä_pien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8950" y="8270"/>
            <a:ext cx="1248519" cy="129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Suorakulmio 1"/>
          <p:cNvSpPr>
            <a:spLocks noChangeArrowheads="1"/>
          </p:cNvSpPr>
          <p:nvPr/>
        </p:nvSpPr>
        <p:spPr bwMode="auto">
          <a:xfrm>
            <a:off x="728663" y="539552"/>
            <a:ext cx="5545137" cy="881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LÄHESTYMISTAPOJA, TYÖNOHJAUS</a:t>
            </a: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Dunderfelt T. 2015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Kuuntele ja tule kuulluksi. Kauppakamari.</a:t>
            </a:r>
          </a:p>
          <a:p>
            <a:pPr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Estola E., Kaunisto S-L., Keski-Filppula U., Syrjälä L. ja Uitto M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2007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 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Lupa puhua. Kertomisen voima arjessa ja työssä. PS-Kustannus.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Hirvihuhta H. &amp; Litovaara A.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2003. Ratkaisun taito. Käytännönläheinen kirja ratkaisukeskeisen menetelmän soveltamisesta.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Katajainen A., Lipponen K., Litovaara A.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2003 (-2006). Voimavarat käyttöön. Hyvää oloa ja onnellisuutta. Duodecim.</a:t>
            </a:r>
          </a:p>
          <a:p>
            <a:pPr lvl="0"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Karvinen-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Niinikoski S., Rantalaiho U-M., Salonen J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2007.  Työnohjaus sosiaalityössä. Edita.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Malinen T.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2008.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Luova tila - ratkaisukeskeisestä ja narratiivisesta työtavasta. LTI Oy. 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Mattila K-P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2008.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Arvostava kohtaaminen. PS-Kustannus.</a:t>
            </a:r>
          </a:p>
          <a:p>
            <a:pPr lvl="0" eaLnBrk="1" hangingPunct="1"/>
            <a:r>
              <a:rPr lang="fi-FI" altLang="fi-FI" sz="1100" b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Mannström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-Mäkelä L. &amp; Saukkola K.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2008. Voimaannuttavan ohjaamisen käsikirja 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Mönkkönen K.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2007.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Vuorovaikutus; Dialoginen asiakastyö. Helsinki: Edita.</a:t>
            </a:r>
          </a:p>
          <a:p>
            <a:pPr eaLnBrk="1" hangingPunct="1"/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Seikkula J &amp; </a:t>
            </a:r>
            <a:r>
              <a:rPr lang="fi-FI" altLang="fi-FI" sz="11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Arnkil</a:t>
            </a:r>
            <a:r>
              <a:rPr lang="fi-FI" altLang="fi-FI" sz="1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T M. 2013</a:t>
            </a:r>
            <a:r>
              <a:rPr lang="fi-FI" altLang="fi-FI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. Dialoginen verkostotyö.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Turku R.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2007. Muutosta tukemassa. Valmentava elämäntapaohjaus. Edita.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White Michael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2008. Karttoja narratiiviseen työskentelyyn. Kuva ja Mieli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ky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Williams A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2000.</a:t>
            </a:r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Visuaalinen ja toiminnallinen työnohjaus. Jyväskylä: Gummerus.</a:t>
            </a: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Ylitalo, Pertti (toim.)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2011. Roolikartta vanhemmuuden, parisuhteen ja itsenäistymisen tueksi. Suomen Kuntaliitto</a:t>
            </a:r>
          </a:p>
          <a:p>
            <a:pPr lvl="0" eaLnBrk="1" hangingPunct="1"/>
            <a:endParaRPr lang="fi-FI" altLang="fi-FI" sz="1100" b="1" dirty="0">
              <a:solidFill>
                <a:srgbClr val="00B0F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DOKUMENTTEJA JA MUSIKAALI</a:t>
            </a:r>
          </a:p>
          <a:p>
            <a:pPr lvl="0" eaLnBrk="1" hangingPunct="1"/>
            <a:endParaRPr lang="fi-FI" altLang="fi-FI" sz="11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Olemme edelleen äitisi ja isäsi</a:t>
            </a:r>
          </a:p>
          <a:p>
            <a:pPr lvl="0" eaLnBrk="1" hangingPunct="1"/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DVD. Dokumentti kertoo niiden vanhempien kokemuksista, jotka elävät elämäänsä erossa lapsistaan. Suositellaan lastensuojelun ja perhehoidon käyttöön. Myös työskentelyyn vanhempien kanssa ennen sijoitusta ja sijoituksen aikana. Pesäpuu ry.</a:t>
            </a:r>
          </a:p>
          <a:p>
            <a:pPr lvl="0" eaLnBrk="1" hangingPunct="1"/>
            <a:endParaRPr lang="fi-FI" altLang="fi-FI" sz="11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Ikuisesti Sinun </a:t>
            </a:r>
          </a:p>
          <a:p>
            <a:pPr eaLnBrk="1" hangingPunct="1"/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Mia Halmeen palkittu dokumenttielokuva jossa kuvataan huostaanotettujen lasten ja heidän perheidensä arkea. DVD tilattavissa: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  <a:hlinkClick r:id="rId4"/>
              </a:rPr>
              <a:t>www.avanton.fi/ikuisestisinun/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  </a:t>
            </a:r>
          </a:p>
          <a:p>
            <a:pPr lvl="0" eaLnBrk="1" hangingPunct="1"/>
            <a:endParaRPr lang="fi-FI" altLang="fi-FI" sz="11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Keinu-musikaalin CD ja DVD </a:t>
            </a:r>
          </a:p>
          <a:p>
            <a:pPr lvl="0" eaLnBrk="1" hangingPunct="1"/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Perhehoitoliiton Keinu-hankkeessa toteutettiin yhdessä huostaanotettujen lasten, heidän perheidensä ja sijaisperheidensä kanssa koskettava ja tunteita avaava musikaali. Esitys, sen musiikki, nuotit sekä muuta materiaalia on tilattavissa: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  <a:hlinkClick r:id="rId5"/>
              </a:rPr>
              <a:t>www.perhehoitoliitto.fi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</a:t>
            </a:r>
          </a:p>
          <a:p>
            <a:pPr lvl="0" eaLnBrk="1" hangingPunct="1"/>
            <a:endParaRPr lang="fi-FI" altLang="fi-FI" sz="11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lvl="0" eaLnBrk="1" hangingPunct="1"/>
            <a:r>
              <a:rPr lang="fi-FI" altLang="fi-FI" sz="11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AJANKOHTAISTA VANHEMPIEN TUKEMISESTA</a:t>
            </a:r>
          </a:p>
          <a:p>
            <a:pPr lvl="0" eaLnBrk="1" hangingPunct="1"/>
            <a:endParaRPr lang="fi-FI" altLang="fi-FI" sz="11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lvl="0" eaLnBrk="1" hangingPunct="1"/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Tuoreita tutkimuksia, lehtijuttuja ja muuta ajankohtaista VOIKUKKIA-aiheista löydät </a:t>
            </a:r>
            <a:r>
              <a:rPr lang="fi-FI" altLang="fi-FI" sz="11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nettisivuita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  <a:hlinkClick r:id="rId6"/>
              </a:rPr>
              <a:t>www.voikukkia.fi</a:t>
            </a:r>
            <a:r>
              <a:rPr lang="fi-FI" altLang="fi-FI" sz="11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endParaRPr lang="fi-FI" altLang="fi-FI" sz="11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00B0F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fi-FI" altLang="fi-FI" sz="1100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100" dirty="0">
              <a:solidFill>
                <a:srgbClr val="00B0F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60958"/>
      </p:ext>
    </p:extLst>
  </p:cSld>
  <p:clrMapOvr>
    <a:masterClrMapping/>
  </p:clrMapOvr>
</p:sld>
</file>

<file path=ppt/theme/theme1.xml><?xml version="1.0" encoding="utf-8"?>
<a:theme xmlns:a="http://schemas.openxmlformats.org/drawingml/2006/main" name="1_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3B10DE308AB4D4AA984D18692C8C8C7" ma:contentTypeVersion="7" ma:contentTypeDescription="Luo uusi asiakirja." ma:contentTypeScope="" ma:versionID="673134eaf43ff6b9754643555acb068a">
  <xsd:schema xmlns:xsd="http://www.w3.org/2001/XMLSchema" xmlns:xs="http://www.w3.org/2001/XMLSchema" xmlns:p="http://schemas.microsoft.com/office/2006/metadata/properties" xmlns:ns1="http://schemas.microsoft.com/sharepoint/v3" xmlns:ns2="60fd79bf-4c46-4e65-a9bf-ba38b27c9df7" xmlns:ns3="2ee1281f-c276-4604-a798-135bbcc6c5e7" targetNamespace="http://schemas.microsoft.com/office/2006/metadata/properties" ma:root="true" ma:fieldsID="75bc538a4fded1db379127a8da811f06" ns1:_="" ns2:_="" ns3:_="">
    <xsd:import namespace="http://schemas.microsoft.com/sharepoint/v3"/>
    <xsd:import namespace="60fd79bf-4c46-4e65-a9bf-ba38b27c9df7"/>
    <xsd:import namespace="2ee1281f-c276-4604-a798-135bbcc6c5e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inkitetty_x0020_sivustoll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d79bf-4c46-4e65-a9bf-ba38b27c9df7" elementFormDefault="qualified">
    <xsd:import namespace="http://schemas.microsoft.com/office/2006/documentManagement/types"/>
    <xsd:import namespace="http://schemas.microsoft.com/office/infopath/2007/PartnerControls"/>
    <xsd:element name="Linkitetty_x0020_sivustolle" ma:index="10" nillable="true" ma:displayName="Linkitetty sivustolle" ma:default="0" ma:description="Tähän merkitään onko tiedosto linkitetty materiaalipankin jollekin sivulle." ma:internalName="Linkitetty_x0020_sivustolle">
      <xsd:simpleType>
        <xsd:restriction base="dms:Boolean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1281f-c276-4604-a798-135bbcc6c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Linkitetty_x0020_sivustolle xmlns="60fd79bf-4c46-4e65-a9bf-ba38b27c9df7">true</Linkitetty_x0020_sivustolle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06C2310-6A3C-489E-8C41-FA7BBF12F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E39D78-54A3-4EBF-88FC-09B0AF34E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fd79bf-4c46-4e65-a9bf-ba38b27c9df7"/>
    <ds:schemaRef ds:uri="2ee1281f-c276-4604-a798-135bbcc6c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24146F-D81F-43E8-9B02-F2ABF6E55CC5}">
  <ds:schemaRefs>
    <ds:schemaRef ds:uri="http://schemas.microsoft.com/sharepoint/v3"/>
    <ds:schemaRef ds:uri="http://purl.org/dc/terms/"/>
    <ds:schemaRef ds:uri="60fd79bf-4c46-4e65-a9bf-ba38b27c9df7"/>
    <ds:schemaRef ds:uri="http://schemas.microsoft.com/office/2006/documentManagement/types"/>
    <ds:schemaRef ds:uri="http://schemas.microsoft.com/office/infopath/2007/PartnerControls"/>
    <ds:schemaRef ds:uri="2ee1281f-c276-4604-a798-135bbcc6c5e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1040</Words>
  <Application>Microsoft Office PowerPoint</Application>
  <PresentationFormat>Näytössä katseltava diaesitys (4:3)</PresentationFormat>
  <Paragraphs>93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1_Oletusrakenne</vt:lpstr>
      <vt:lpstr>PowerPoint-esitys</vt:lpstr>
      <vt:lpstr>PowerPoint-esitys</vt:lpstr>
      <vt:lpstr>PowerPoint-esitys</vt:lpstr>
    </vt:vector>
  </TitlesOfParts>
  <Company>Kuvataidetalo Holmberg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Tanja</dc:creator>
  <cp:lastModifiedBy>Mareena Heinonen</cp:lastModifiedBy>
  <cp:revision>61</cp:revision>
  <cp:lastPrinted>2019-01-14T15:48:22Z</cp:lastPrinted>
  <dcterms:created xsi:type="dcterms:W3CDTF">2010-09-06T20:32:17Z</dcterms:created>
  <dcterms:modified xsi:type="dcterms:W3CDTF">2021-02-03T13:24:28Z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0x010100B3B10DE308AB4D4AA984D18692C8C8C7</vt:lpwstr>
  </property>
</Properties>
</file>