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5A16-676E-4D40-9C35-52552359B532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3893-51C7-4594-8566-4C5B8D0896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01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i-FI" altLang="fi-FI"/>
              <a:t>Ryhmässä on yksi kerta tätä teemaa varten </a:t>
            </a:r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B2CD3-43A6-46B0-9CEC-A9DFB995B73F}" type="slidenum"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alt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3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i-FI" altLang="fi-FI"/>
              <a:t>Ryhmässä on yksi kerta tätä teemaa varten </a:t>
            </a:r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B2CD3-43A6-46B0-9CEC-A9DFB995B73F}" type="slidenum"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alt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2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9A768E1-4315-4AC7-A858-2C4ECDDBF2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1805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32F533D-FBE5-43BE-93A7-39B67C5B7D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616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1630A4-AE60-463E-A096-0DD0C19272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47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2C31787-E62E-463C-9840-0C483B3D85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78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416BE96-091A-4254-9346-984E76EF34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7669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C59ECD4-325E-4C3B-B7CF-BB30ED7017E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151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C61FEF2-E55D-494F-B8B5-8B48B5F8F8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202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6732382-26FA-4F9B-918F-6CA23393EF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312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55B6F00-0766-4D99-B417-37C5285E41F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6918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0BCE06A-DC30-468A-90C8-AF9F517E53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2087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D6D94BB-E20F-46B1-B6E4-1CF00A60AE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814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F6C710-648E-41D0-9505-6E4735ED517E}" type="slidenum">
              <a:rPr lang="fi-FI" alt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1467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VOIKUKKIA-verkostohanke 2010-2015, varmuuskopio 8.1.2013\KUVAPANKKI\VOIKUKAT\shutterstock_530927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435" y="1125039"/>
            <a:ext cx="7654565" cy="573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0" y="-2457594"/>
            <a:ext cx="9143999" cy="8966755"/>
          </a:xfrm>
          <a:prstGeom prst="rect">
            <a:avLst/>
          </a:prstGeom>
          <a:noFill/>
          <a:ln>
            <a:noFill/>
          </a:ln>
        </p:spPr>
        <p:txBody>
          <a:bodyPr wrap="square" lIns="256500" tIns="143100" rIns="256500" bIns="143100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BBE0E3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Vanhemmuuden käsitteitä 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57175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Rinnakkainen vanhemmuus</a:t>
            </a:r>
          </a:p>
          <a:p>
            <a:pPr marL="257175" lvl="0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Yhteinen vanhemmuus </a:t>
            </a:r>
          </a:p>
          <a:p>
            <a:pPr marL="257175" lvl="0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Jaettu vanhemmuus</a:t>
            </a:r>
          </a:p>
          <a:p>
            <a:pPr marL="257175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Biologinen vanhemmuus</a:t>
            </a:r>
          </a:p>
          <a:p>
            <a:pPr marL="257175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Lapsen oma vanhempi (oma äiti, oma isä)</a:t>
            </a:r>
          </a:p>
          <a:p>
            <a:pPr marL="257175" indent="-257175" eaLnBrk="0" fontAlgn="base" hangingPunct="0">
              <a:lnSpc>
                <a:spcPct val="150000"/>
              </a:lnSpc>
              <a:spcAft>
                <a:spcPct val="0"/>
              </a:spcAft>
              <a:defRPr/>
            </a:pPr>
            <a:r>
              <a:rPr lang="fi-FI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Etävanhemmuus</a:t>
            </a:r>
          </a:p>
          <a:p>
            <a:pPr marL="257175" marR="0" lvl="0" indent="-257175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Sosiaalinen vanhemmuus</a:t>
            </a:r>
          </a:p>
          <a:p>
            <a:pPr marL="257175" marR="0" lvl="0" indent="-257175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Psykologinen vanhemmuus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fi-FI" altLang="fi-FI" sz="27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3" name="Tekstikehys 7"/>
          <p:cNvSpPr txBox="1">
            <a:spLocks noChangeArrowheads="1"/>
          </p:cNvSpPr>
          <p:nvPr/>
        </p:nvSpPr>
        <p:spPr bwMode="auto">
          <a:xfrm>
            <a:off x="165215" y="6257836"/>
            <a:ext cx="47117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VOIKUKKIA® 2016 | Kasper – Kasvatus- ja perheneuvonta ja Sininauhaliitto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Lähde: VOIKUKKIA-vertaistukiryhmät, Ohjaajan opas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Päivitetty 6.11.2017</a:t>
            </a:r>
            <a:endParaRPr kumimoji="0" lang="fi-FI" alt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340" name="Picture 5" descr="Z:\VOIKUKKIA-verkostohanke 2010-2015\GRAAFISET ELEMENTIT\hankkeen logot\UUSI R-logo2, 26.9.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5" y="157445"/>
            <a:ext cx="3310974" cy="113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91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986201B-7BCB-48B0-90AE-E04EDAAF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Vanhemmuuden roolikartta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734AD75-2148-4B42-8255-FBE2AF2EB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735" y="1451728"/>
            <a:ext cx="7191690" cy="49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5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0" y="-1171858"/>
            <a:ext cx="9143999" cy="6395282"/>
          </a:xfrm>
          <a:prstGeom prst="rect">
            <a:avLst/>
          </a:prstGeom>
          <a:noFill/>
          <a:ln>
            <a:noFill/>
          </a:ln>
        </p:spPr>
        <p:txBody>
          <a:bodyPr wrap="square" lIns="256500" tIns="143100" rIns="256500" bIns="143100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Kysymyksiä vanhemmuudesta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Millaista vanhemmuutta vanhempasi tai muut sinusta huolta pitäneet aikuiset sinulle antoivat?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Mikä tai mitkä vanhemmuuskäsitteet kuvaavat parhaiten omaa vanhemmuuttasi lapsen ollessa sijaishuollossa?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3. Mitkä osa-alueet omassa vanhempana olemisessasi ovat vahvoja ja mitä haluat tulevaisuudessa kehittää?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4. Miten voit toteuttaa vanhemmuuden osa-alueita tällä hetkellä?</a:t>
            </a:r>
          </a:p>
        </p:txBody>
      </p:sp>
      <p:sp>
        <p:nvSpPr>
          <p:cNvPr id="14343" name="Tekstikehys 7"/>
          <p:cNvSpPr txBox="1">
            <a:spLocks noChangeArrowheads="1"/>
          </p:cNvSpPr>
          <p:nvPr/>
        </p:nvSpPr>
        <p:spPr bwMode="auto">
          <a:xfrm>
            <a:off x="146362" y="6257836"/>
            <a:ext cx="47117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VOIKUKKIA® 2016 | Kasper – Kasvatus- ja perheneuvonta ja Sininauhaliitto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Lähde: VOIKUKKIA-vertaistukiryhmät, Ohjaajan opas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altLang="fi-FI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Päivitetty 6.11.2017</a:t>
            </a:r>
            <a:endParaRPr kumimoji="0" lang="fi-FI" alt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340" name="Picture 5" descr="Z:\VOIKUKKIA-verkostohanke 2010-2015\GRAAFISET ELEMENTIT\hankkeen logot\UUSI R-logo2, 26.9.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5" y="157445"/>
            <a:ext cx="3310974" cy="113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115528"/>
      </p:ext>
    </p:extLst>
  </p:cSld>
  <p:clrMapOvr>
    <a:masterClrMapping/>
  </p:clrMapOvr>
</p:sld>
</file>

<file path=ppt/theme/theme1.xml><?xml version="1.0" encoding="utf-8"?>
<a:theme xmlns:a="http://schemas.openxmlformats.org/drawingml/2006/main" name="mv pp">
  <a:themeElements>
    <a:clrScheme name="mv p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v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v p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B10DE308AB4D4AA984D18692C8C8C7" ma:contentTypeVersion="7" ma:contentTypeDescription="Luo uusi asiakirja." ma:contentTypeScope="" ma:versionID="b2d34d53569c13776cb835b79ee0c5c8">
  <xsd:schema xmlns:xsd="http://www.w3.org/2001/XMLSchema" xmlns:xs="http://www.w3.org/2001/XMLSchema" xmlns:p="http://schemas.microsoft.com/office/2006/metadata/properties" xmlns:ns1="http://schemas.microsoft.com/sharepoint/v3" xmlns:ns2="60fd79bf-4c46-4e65-a9bf-ba38b27c9df7" xmlns:ns3="2ee1281f-c276-4604-a798-135bbcc6c5e7" targetNamespace="http://schemas.microsoft.com/office/2006/metadata/properties" ma:root="true" ma:fieldsID="09625af298c26ff893c6c9eb24ece498" ns1:_="" ns2:_="" ns3:_="">
    <xsd:import namespace="http://schemas.microsoft.com/sharepoint/v3"/>
    <xsd:import namespace="60fd79bf-4c46-4e65-a9bf-ba38b27c9df7"/>
    <xsd:import namespace="2ee1281f-c276-4604-a798-135bbcc6c5e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inkitetty_x0020_sivustoll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d79bf-4c46-4e65-a9bf-ba38b27c9df7" elementFormDefault="qualified">
    <xsd:import namespace="http://schemas.microsoft.com/office/2006/documentManagement/types"/>
    <xsd:import namespace="http://schemas.microsoft.com/office/infopath/2007/PartnerControls"/>
    <xsd:element name="Linkitetty_x0020_sivustolle" ma:index="10" nillable="true" ma:displayName="Linkitetty sivustolle" ma:default="0" ma:description="Tähän merkitään onko tiedosto linkitetty materiaalipankin jollekin sivulle." ma:internalName="Linkitetty_x0020_sivustoll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1281f-c276-4604-a798-135bbcc6c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Linkitetty_x0020_sivustolle xmlns="60fd79bf-4c46-4e65-a9bf-ba38b27c9df7">true</Linkitetty_x0020_sivustoll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B3C281-151C-42C0-8340-4DAF55033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257F2E-364D-4B15-96FA-2A9F9B82D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fd79bf-4c46-4e65-a9bf-ba38b27c9df7"/>
    <ds:schemaRef ds:uri="2ee1281f-c276-4604-a798-135bbcc6c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F159D-1720-4370-9815-CB77727AC405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2ee1281f-c276-4604-a798-135bbcc6c5e7"/>
    <ds:schemaRef ds:uri="http://schemas.openxmlformats.org/package/2006/metadata/core-properties"/>
    <ds:schemaRef ds:uri="http://schemas.microsoft.com/office/2006/metadata/properties"/>
    <ds:schemaRef ds:uri="60fd79bf-4c46-4e65-a9bf-ba38b27c9df7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137</Words>
  <Application>Microsoft Office PowerPoint</Application>
  <PresentationFormat>Näytössä katseltava diaesitys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mv pp</vt:lpstr>
      <vt:lpstr>PowerPoint-esitys</vt:lpstr>
      <vt:lpstr>Vanhemmuuden roolikartta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Mareena Voikukkia</dc:creator>
  <cp:lastModifiedBy>Mareena Heinonen</cp:lastModifiedBy>
  <cp:revision>9</cp:revision>
  <dcterms:created xsi:type="dcterms:W3CDTF">2016-09-19T11:08:45Z</dcterms:created>
  <dcterms:modified xsi:type="dcterms:W3CDTF">2021-02-03T10:49:32Z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0x010100B3B10DE308AB4D4AA984D18692C8C8C7</vt:lpwstr>
  </property>
</Properties>
</file>