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B72ACE-1E4E-4128-AE81-017B96234FA1}" v="3" dt="2021-02-03T10:51:18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5A16-676E-4D40-9C35-52552359B532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83893-51C7-4594-8566-4C5B8D0896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401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9A768E1-4315-4AC7-A858-2C4ECDDBF2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1805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32F533D-FBE5-43BE-93A7-39B67C5B7D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5616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1630A4-AE60-463E-A096-0DD0C19272E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647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2C31787-E62E-463C-9840-0C483B3D85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782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416BE96-091A-4254-9346-984E76EF347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7669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C59ECD4-325E-4C3B-B7CF-BB30ED7017E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1510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C61FEF2-E55D-494F-B8B5-8B48B5F8F8C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202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6732382-26FA-4F9B-918F-6CA23393EF9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8312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55B6F00-0766-4D99-B417-37C5285E41F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6918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0BCE06A-DC30-468A-90C8-AF9F517E53C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2087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D6D94BB-E20F-46B1-B6E4-1CF00A60AE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8148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F6C710-648E-41D0-9505-6E4735ED517E}" type="slidenum">
              <a:rPr lang="fi-FI" alt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1467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fi-FI" dirty="0"/>
              <a:t>     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Vanhemmuuden käsitteitä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75934"/>
            <a:ext cx="8229600" cy="42502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Rinnakkainen vanhemmuus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Yhteinen / jaettu vanhemmuus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Biologinen vanhemmuus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Lapsen oma vanhempi (oma äiti, oma isä)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Etävanhemmuus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Sosiaalinen ja psykologinen vanhemmuus</a:t>
            </a:r>
          </a:p>
          <a:p>
            <a:pPr marL="0" indent="0">
              <a:lnSpc>
                <a:spcPct val="150000"/>
              </a:lnSpc>
              <a:buNone/>
            </a:pP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DAEBF64-C004-42AC-82DA-2BCEA7FBA8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847" y="283920"/>
            <a:ext cx="1097015" cy="112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23294"/>
      </p:ext>
    </p:extLst>
  </p:cSld>
  <p:clrMapOvr>
    <a:masterClrMapping/>
  </p:clrMapOvr>
</p:sld>
</file>

<file path=ppt/theme/theme1.xml><?xml version="1.0" encoding="utf-8"?>
<a:theme xmlns:a="http://schemas.openxmlformats.org/drawingml/2006/main" name="mv pp">
  <a:themeElements>
    <a:clrScheme name="mv p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v 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v p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3B10DE308AB4D4AA984D18692C8C8C7" ma:contentTypeVersion="7" ma:contentTypeDescription="Luo uusi asiakirja." ma:contentTypeScope="" ma:versionID="b2d34d53569c13776cb835b79ee0c5c8">
  <xsd:schema xmlns:xsd="http://www.w3.org/2001/XMLSchema" xmlns:xs="http://www.w3.org/2001/XMLSchema" xmlns:p="http://schemas.microsoft.com/office/2006/metadata/properties" xmlns:ns1="http://schemas.microsoft.com/sharepoint/v3" xmlns:ns2="60fd79bf-4c46-4e65-a9bf-ba38b27c9df7" xmlns:ns3="2ee1281f-c276-4604-a798-135bbcc6c5e7" targetNamespace="http://schemas.microsoft.com/office/2006/metadata/properties" ma:root="true" ma:fieldsID="09625af298c26ff893c6c9eb24ece498" ns1:_="" ns2:_="" ns3:_="">
    <xsd:import namespace="http://schemas.microsoft.com/sharepoint/v3"/>
    <xsd:import namespace="60fd79bf-4c46-4e65-a9bf-ba38b27c9df7"/>
    <xsd:import namespace="2ee1281f-c276-4604-a798-135bbcc6c5e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inkitetty_x0020_sivustoll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d79bf-4c46-4e65-a9bf-ba38b27c9df7" elementFormDefault="qualified">
    <xsd:import namespace="http://schemas.microsoft.com/office/2006/documentManagement/types"/>
    <xsd:import namespace="http://schemas.microsoft.com/office/infopath/2007/PartnerControls"/>
    <xsd:element name="Linkitetty_x0020_sivustolle" ma:index="10" nillable="true" ma:displayName="Linkitetty sivustolle" ma:default="0" ma:description="Tähän merkitään onko tiedosto linkitetty materiaalipankin jollekin sivulle." ma:internalName="Linkitetty_x0020_sivustolle">
      <xsd:simpleType>
        <xsd:restriction base="dms:Boolean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1281f-c276-4604-a798-135bbcc6c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Linkitetty_x0020_sivustolle xmlns="60fd79bf-4c46-4e65-a9bf-ba38b27c9df7">true</Linkitetty_x0020_sivustolle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B3C281-151C-42C0-8340-4DAF55033D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AD6D0-1AB7-48EF-ACD8-CAE95D232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0fd79bf-4c46-4e65-a9bf-ba38b27c9df7"/>
    <ds:schemaRef ds:uri="2ee1281f-c276-4604-a798-135bbcc6c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7F159D-1720-4370-9815-CB77727AC405}">
  <ds:schemaRefs>
    <ds:schemaRef ds:uri="http://schemas.microsoft.com/sharepoint/v3"/>
    <ds:schemaRef ds:uri="http://purl.org/dc/terms/"/>
    <ds:schemaRef ds:uri="60fd79bf-4c46-4e65-a9bf-ba38b27c9df7"/>
    <ds:schemaRef ds:uri="http://schemas.microsoft.com/office/2006/documentManagement/types"/>
    <ds:schemaRef ds:uri="http://schemas.microsoft.com/office/infopath/2007/PartnerControls"/>
    <ds:schemaRef ds:uri="2ee1281f-c276-4604-a798-135bbcc6c5e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Näytössä katseltava diaesitys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mv pp</vt:lpstr>
      <vt:lpstr>     Vanhemmuuden käsitteitä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Vanhemmuuden erilaiset käsitteet</dc:title>
  <dc:creator>Mareena Heinonen</dc:creator>
  <cp:lastModifiedBy>Mareena Heinonen</cp:lastModifiedBy>
  <cp:revision>2</cp:revision>
  <dcterms:modified xsi:type="dcterms:W3CDTF">2021-02-03T10:51:18Z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0x010100B3B10DE308AB4D4AA984D18692C8C8C7</vt:lpwstr>
  </property>
</Properties>
</file>